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8" r:id="rId12"/>
    <p:sldId id="26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9BE45C-C83D-4AEE-A8BB-3CFDC47A1A54}" v="2" dt="2023-01-18T18:38:41.3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96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0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7BEB9-A80D-4494-81CD-773A5DC08A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B754AA-9CD8-41C8-92BD-FFB978FB13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E89441-CD72-41A4-A2A5-B3CE5A642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B9C24-3F00-4D4A-8EBA-D588FAFC9F1D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539C19-A4FE-44E8-9F06-979ADEC09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44CBB4-8F53-4016-9546-B6F1FA73F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D8BB7-9540-4178-88FA-9EF95FC35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038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CCF83-54BE-4971-8299-8EE9B7BF3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39F3D6-39A3-495B-A026-BE1DEB212A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96722A-F439-4844-89AA-01BCA0598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B9C24-3F00-4D4A-8EBA-D588FAFC9F1D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5F4010-1BE9-424F-B4E5-135FED771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1089EC-A83E-4F4C-AF0C-DFB0783CB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D8BB7-9540-4178-88FA-9EF95FC35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499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06C8E41-053B-4675-B2A9-FF57911538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18FA42-23C2-4DC8-A1E3-16CA0AC55A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28096D-3CED-46B8-8AE1-5E9940606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B9C24-3F00-4D4A-8EBA-D588FAFC9F1D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8E73A7-398D-4E77-8311-C654C58D4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C9905E-603F-47EB-BE66-A71E3040C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D8BB7-9540-4178-88FA-9EF95FC35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945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EAAFA-CE80-4386-9857-6206827FA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800814-F45F-41BE-8C83-2688AED226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094934-DD17-4212-B01E-E08BA711E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B9C24-3F00-4D4A-8EBA-D588FAFC9F1D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6386A1-5C9E-4340-8FEF-6F9270633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A93BED-2473-4292-B77F-661868E95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D8BB7-9540-4178-88FA-9EF95FC35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16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63020-E17D-4D74-927F-F730E44DD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89B9B6-543B-4415-9943-67278580D8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7BAB39-EA9F-476A-9CF1-6C0AB318E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B9C24-3F00-4D4A-8EBA-D588FAFC9F1D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C44C38-7132-40DB-B98E-633A3352F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ACE062-BC02-4FF8-A689-7290045B0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D8BB7-9540-4178-88FA-9EF95FC35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372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30882-6816-4345-8A4A-F87A55CCF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520D0-1695-488B-95B9-322B6533AB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0E2BF4-A35D-4D11-83CB-8094B8FE12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7F1FDB-0DE2-4941-AC3F-4152E00E7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B9C24-3F00-4D4A-8EBA-D588FAFC9F1D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2B8745-6406-4B36-8EE4-EBA20870A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C72E88-CDD6-4737-AD3A-8B12EFA9F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D8BB7-9540-4178-88FA-9EF95FC35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96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15013-8902-40EE-8F46-EFE4AA18F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0200F4-DB3E-46C9-9F13-F36FAF392D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D79AAF-0883-44BE-BEDE-3D4ABCE899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B17CE9-5DB3-47C5-8769-27C42993B8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9B788E-05BE-4204-B27C-EACC62A045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1BF15F8-DA17-4F49-B231-27F326E39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B9C24-3F00-4D4A-8EBA-D588FAFC9F1D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1A72A6-C446-46C3-8F7F-A582EAB3F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96E1689-69C8-4642-AF7A-81AC1295C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D8BB7-9540-4178-88FA-9EF95FC35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798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82C76-14E6-4811-9533-8A2FAEBFA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8BE861-87B7-402A-9947-AB0DAD0DD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B9C24-3F00-4D4A-8EBA-D588FAFC9F1D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F70A04-A42D-4733-A405-FEDC6BCE7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BE90BF-4841-494D-A63C-D24E755FE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D8BB7-9540-4178-88FA-9EF95FC35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456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0DE7A8-167E-474A-917A-81F18ED9B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B9C24-3F00-4D4A-8EBA-D588FAFC9F1D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A7F32E-FF92-4DC0-AC71-A9930EB5E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A16AFE-ECE5-4B68-ADE7-BBC29D4D9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D8BB7-9540-4178-88FA-9EF95FC35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593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06A1C-399D-4C9A-9185-EEA4186DA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1DAC1B-84FC-43A7-8093-6833AAA9F6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6BDAD4-4CAD-4376-90C3-19789D011D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EAF2F9-9EC2-4BA6-B036-B9CFAB87B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B9C24-3F00-4D4A-8EBA-D588FAFC9F1D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8072B0-F32B-45D2-9884-ED1536FE2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30252C-02F9-4CE5-96C5-5879CB01D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D8BB7-9540-4178-88FA-9EF95FC35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956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94FDA-352A-48C7-9F25-240F5872D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7F9B7C1-AC8A-4651-93B9-5882296EED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8F73A4-3200-4E5E-8426-A48E8184A5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57A18F-6CB2-450B-801A-7734336AE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B9C24-3F00-4D4A-8EBA-D588FAFC9F1D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4637AA-0B32-491A-B740-6608252C2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5EF4AD-21D1-4172-981B-86DCD496B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D8BB7-9540-4178-88FA-9EF95FC35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877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B5EAFE-3D37-4A37-92F8-96BF471B5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28BAAE-BEFA-48A7-B435-4F33E6FB0D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9E65C4-D713-4640-82C0-F6FEE46214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B9C24-3F00-4D4A-8EBA-D588FAFC9F1D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41E8D2-015B-4B20-9D9F-D4EB9B159B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2134C1-96F4-4DAD-8C67-09932C2DF2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3D8BB7-9540-4178-88FA-9EF95FC35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5775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hhs.helenaschools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533B37-6CDB-4587-BC70-B908B70F81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7791" y="260241"/>
            <a:ext cx="3815002" cy="2995860"/>
          </a:xfrm>
        </p:spPr>
        <p:txBody>
          <a:bodyPr>
            <a:normAutofit/>
          </a:bodyPr>
          <a:lstStyle/>
          <a:p>
            <a:r>
              <a:rPr lang="en-US" sz="6600" b="1" i="1" dirty="0">
                <a:solidFill>
                  <a:srgbClr val="FFFFFF"/>
                </a:solidFill>
                <a:latin typeface="Berlin Sans FB" panose="020E0602020502020306" pitchFamily="34" charset="0"/>
              </a:rPr>
              <a:t>Welcome Class of 2027!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CEF14F-831F-45B7-887C-D909549758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7791" y="3334996"/>
            <a:ext cx="4216740" cy="3262763"/>
          </a:xfrm>
        </p:spPr>
        <p:txBody>
          <a:bodyPr>
            <a:normAutofit/>
          </a:bodyPr>
          <a:lstStyle/>
          <a:p>
            <a:endParaRPr lang="en-US" sz="3200" b="1" i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#ProudToBeABengal</a:t>
            </a:r>
          </a:p>
          <a:p>
            <a:br>
              <a:rPr lang="en-US" sz="3200" b="1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Materials due 3/3</a:t>
            </a:r>
          </a:p>
          <a:p>
            <a:endParaRPr lang="en-US" sz="3200" b="1" i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b="1" i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b="1" i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A red and white circular sign with a person's face on it&#10;&#10;Description automatically generated with low confidence">
            <a:extLst>
              <a:ext uri="{FF2B5EF4-FFF2-40B4-BE49-F238E27FC236}">
                <a16:creationId xmlns:a16="http://schemas.microsoft.com/office/drawing/2014/main" id="{3194C6BB-171A-FBAC-701C-8C624F141D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0423" y="877078"/>
            <a:ext cx="5094514" cy="5094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8681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5F15D-2C6C-458E-B66E-7EA824054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688" y="-19377"/>
            <a:ext cx="4911826" cy="1344975"/>
          </a:xfrm>
        </p:spPr>
        <p:txBody>
          <a:bodyPr>
            <a:normAutofit/>
          </a:bodyPr>
          <a:lstStyle/>
          <a:p>
            <a:r>
              <a:rPr lang="en-US" sz="6000" dirty="0">
                <a:latin typeface="Berlin Sans FB" panose="020E0602020502020306" pitchFamily="34" charset="0"/>
              </a:rPr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D3535F-6558-414E-9961-EA9BDBD71B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008" y="1475257"/>
            <a:ext cx="5735466" cy="5368709"/>
          </a:xfrm>
        </p:spPr>
        <p:txBody>
          <a:bodyPr>
            <a:normAutofit lnSpcReduction="10000"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HHS Web Page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hhs.helenaschools.org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Teacher and Dept. Pages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Extracurricular and camps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Counseling Department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HHS Counseling Facebook or Instagram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Call 324-2220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HHS App</a:t>
            </a:r>
          </a:p>
          <a:p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48E925B-608E-43FC-9484-62AB6DD253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0632" y="2841472"/>
            <a:ext cx="5253319" cy="37066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8C8D9FA-F892-4632-8710-743609BA39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78187" y="115206"/>
            <a:ext cx="3256130" cy="250659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6D5871F-A722-44F0-A214-F91EA0CB6D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23325" y="130282"/>
            <a:ext cx="4416901" cy="2506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7273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FE5A71-173A-4E98-9195-1DDD07351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Transportation: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E55F464-721E-42ED-9491-B9BBF54151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0296" y="321178"/>
            <a:ext cx="7004820" cy="5841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8951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A963D3-8E99-40B2-90CD-402D060239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538" y="256478"/>
            <a:ext cx="5461724" cy="63018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/>
              <a:t>A student’s perspective on Helena High:</a:t>
            </a:r>
          </a:p>
          <a:p>
            <a:pPr marL="0" indent="0">
              <a:buNone/>
            </a:pPr>
            <a:endParaRPr lang="en-US" sz="6000" dirty="0"/>
          </a:p>
          <a:p>
            <a:pPr marL="0" indent="0">
              <a:buNone/>
            </a:pPr>
            <a:r>
              <a:rPr lang="en-US" sz="6000" dirty="0"/>
              <a:t> “There is  something for everyone.”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4077428-253A-4E7A-AF3F-EE31269902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6572" y="388421"/>
            <a:ext cx="6160768" cy="6169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431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C64B6-1FA7-4E39-84E6-99C4425F5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2017" y="268941"/>
            <a:ext cx="10007966" cy="2007751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Required Paperwork:</a:t>
            </a:r>
            <a:br>
              <a:rPr lang="en-US" sz="4000" dirty="0"/>
            </a:br>
            <a:r>
              <a:rPr lang="en-US" sz="4000" dirty="0"/>
              <a:t>Attendance area determines what you need!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0550DB-2748-4BBB-802B-AADBB7EDC2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34020" y="2545633"/>
            <a:ext cx="3925492" cy="3685141"/>
          </a:xfrm>
        </p:spPr>
        <p:txBody>
          <a:bodyPr>
            <a:noAutofit/>
          </a:bodyPr>
          <a:lstStyle/>
          <a:p>
            <a:r>
              <a:rPr lang="en-US" sz="4000" dirty="0"/>
              <a:t>HMS/HHS attendance boundary</a:t>
            </a:r>
          </a:p>
          <a:p>
            <a:endParaRPr lang="en-US" sz="4000" dirty="0"/>
          </a:p>
          <a:p>
            <a:r>
              <a:rPr lang="en-US" sz="4000" dirty="0"/>
              <a:t>Out-of-district students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6BC5DE-50BF-4A01-9EB4-7EA89143A4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69819" y="2527399"/>
            <a:ext cx="3931319" cy="3873400"/>
          </a:xfrm>
        </p:spPr>
        <p:txBody>
          <a:bodyPr>
            <a:normAutofit/>
          </a:bodyPr>
          <a:lstStyle/>
          <a:p>
            <a:r>
              <a:rPr lang="en-US" sz="4000" dirty="0"/>
              <a:t>CRA/CHS attendance boundary</a:t>
            </a:r>
          </a:p>
          <a:p>
            <a:endParaRPr lang="en-US" sz="4000" dirty="0"/>
          </a:p>
          <a:p>
            <a:r>
              <a:rPr lang="en-US" sz="4000" dirty="0"/>
              <a:t>Outliers/unique situations </a:t>
            </a:r>
          </a:p>
        </p:txBody>
      </p:sp>
    </p:spTree>
    <p:extLst>
      <p:ext uri="{BB962C8B-B14F-4D97-AF65-F5344CB8AC3E}">
        <p14:creationId xmlns:p14="http://schemas.microsoft.com/office/powerpoint/2010/main" val="2305456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5FAC5-0DBB-4542-9CF6-BC79036CD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9013052" cy="1623312"/>
          </a:xfrm>
        </p:spPr>
        <p:txBody>
          <a:bodyPr anchor="b">
            <a:normAutofit/>
          </a:bodyPr>
          <a:lstStyle/>
          <a:p>
            <a:r>
              <a:rPr lang="en-US" sz="5400" dirty="0"/>
              <a:t>HMS Students (HHS Attendance Boundary)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669199-84F9-41FF-92D3-361D46BF3A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0" y="2168434"/>
            <a:ext cx="10134600" cy="4324441"/>
          </a:xfrm>
        </p:spPr>
        <p:txBody>
          <a:bodyPr>
            <a:normAutofit/>
          </a:bodyPr>
          <a:lstStyle/>
          <a:p>
            <a:r>
              <a:rPr lang="en-US" sz="4400" dirty="0"/>
              <a:t>Yellow HHS registration form</a:t>
            </a:r>
          </a:p>
          <a:p>
            <a:r>
              <a:rPr lang="en-US" sz="4400" dirty="0"/>
              <a:t>Blue health history </a:t>
            </a:r>
          </a:p>
          <a:p>
            <a:endParaRPr lang="en-US" sz="4400" dirty="0"/>
          </a:p>
          <a:p>
            <a:r>
              <a:rPr lang="en-US" sz="4400" dirty="0"/>
              <a:t>Jodi Neary 324-2214</a:t>
            </a:r>
          </a:p>
        </p:txBody>
      </p:sp>
    </p:spTree>
    <p:extLst>
      <p:ext uri="{BB962C8B-B14F-4D97-AF65-F5344CB8AC3E}">
        <p14:creationId xmlns:p14="http://schemas.microsoft.com/office/powerpoint/2010/main" val="14627046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5FAC5-0DBB-4542-9CF6-BC79036CD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19" y="202019"/>
            <a:ext cx="10668354" cy="1625363"/>
          </a:xfrm>
        </p:spPr>
        <p:txBody>
          <a:bodyPr anchor="b">
            <a:normAutofit fontScale="90000"/>
          </a:bodyPr>
          <a:lstStyle/>
          <a:p>
            <a:r>
              <a:rPr lang="en-US" sz="5400" dirty="0"/>
              <a:t>Out-of-District Students (EVMS, Jefferson County and Broadwater County)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669199-84F9-41FF-92D3-361D46BF3A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042" y="2523545"/>
            <a:ext cx="11663915" cy="4334455"/>
          </a:xfrm>
        </p:spPr>
        <p:txBody>
          <a:bodyPr>
            <a:normAutofit/>
          </a:bodyPr>
          <a:lstStyle/>
          <a:p>
            <a:r>
              <a:rPr lang="en-US" sz="4400" dirty="0"/>
              <a:t>Refer to out-of-district checklist. </a:t>
            </a:r>
          </a:p>
          <a:p>
            <a:r>
              <a:rPr lang="en-US" sz="4400" dirty="0"/>
              <a:t>Out-of-district form requires supporting documentation.</a:t>
            </a:r>
          </a:p>
          <a:p>
            <a:r>
              <a:rPr lang="en-US" sz="4400" dirty="0"/>
              <a:t>Tuition ($175). Checks are not required at this time.</a:t>
            </a:r>
          </a:p>
        </p:txBody>
      </p:sp>
    </p:spTree>
    <p:extLst>
      <p:ext uri="{BB962C8B-B14F-4D97-AF65-F5344CB8AC3E}">
        <p14:creationId xmlns:p14="http://schemas.microsoft.com/office/powerpoint/2010/main" val="11235972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5FAC5-0DBB-4542-9CF6-BC79036CD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19" y="574158"/>
            <a:ext cx="9013052" cy="1104367"/>
          </a:xfrm>
        </p:spPr>
        <p:txBody>
          <a:bodyPr anchor="b">
            <a:normAutofit/>
          </a:bodyPr>
          <a:lstStyle/>
          <a:p>
            <a:r>
              <a:rPr lang="en-US" sz="5400" dirty="0"/>
              <a:t>CHS/CRA Attendance Area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669199-84F9-41FF-92D3-361D46BF3A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19" y="2644518"/>
            <a:ext cx="11061759" cy="3848346"/>
          </a:xfrm>
        </p:spPr>
        <p:txBody>
          <a:bodyPr>
            <a:normAutofit/>
          </a:bodyPr>
          <a:lstStyle/>
          <a:p>
            <a:r>
              <a:rPr lang="en-US" sz="4400" dirty="0"/>
              <a:t>In-district transfer request</a:t>
            </a:r>
          </a:p>
          <a:p>
            <a:pPr marL="457200" lvl="1" indent="0">
              <a:buNone/>
            </a:pPr>
            <a:r>
              <a:rPr lang="en-US" sz="4000" dirty="0"/>
              <a:t>Approval by Brett Zanto, CHS Principal</a:t>
            </a:r>
          </a:p>
          <a:p>
            <a:pPr marL="457200" lvl="1" indent="0">
              <a:buNone/>
            </a:pPr>
            <a:r>
              <a:rPr lang="en-US" sz="4000" dirty="0"/>
              <a:t>Approval by Steve Thennis, HHS Principal</a:t>
            </a:r>
          </a:p>
          <a:p>
            <a:r>
              <a:rPr lang="en-US" sz="4400" dirty="0"/>
              <a:t>Yellow HHS registration form</a:t>
            </a:r>
          </a:p>
          <a:p>
            <a:r>
              <a:rPr lang="en-US" sz="4400" dirty="0"/>
              <a:t>Blue health history</a:t>
            </a:r>
          </a:p>
        </p:txBody>
      </p:sp>
    </p:spTree>
    <p:extLst>
      <p:ext uri="{BB962C8B-B14F-4D97-AF65-F5344CB8AC3E}">
        <p14:creationId xmlns:p14="http://schemas.microsoft.com/office/powerpoint/2010/main" val="23393181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5FAC5-0DBB-4542-9CF6-BC79036CD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306" y="202018"/>
            <a:ext cx="9013052" cy="960598"/>
          </a:xfrm>
        </p:spPr>
        <p:txBody>
          <a:bodyPr anchor="b">
            <a:normAutofit/>
          </a:bodyPr>
          <a:lstStyle/>
          <a:p>
            <a:r>
              <a:rPr lang="en-US" sz="5400" dirty="0"/>
              <a:t>Outliers or Unique Situations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669199-84F9-41FF-92D3-361D46BF3A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306" y="1509823"/>
            <a:ext cx="11223812" cy="473849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4400" dirty="0"/>
              <a:t>Students who live in the HHS attendance boundary but attend EVMS or Montana City or Clancy:</a:t>
            </a:r>
          </a:p>
          <a:p>
            <a:pPr marL="0" indent="0">
              <a:buNone/>
            </a:pPr>
            <a:endParaRPr lang="en-US" sz="4400" dirty="0"/>
          </a:p>
          <a:p>
            <a:r>
              <a:rPr lang="en-US" sz="4400" dirty="0"/>
              <a:t>Yellow HHS registration form</a:t>
            </a:r>
          </a:p>
          <a:p>
            <a:r>
              <a:rPr lang="en-US" sz="4400" dirty="0"/>
              <a:t>Blue health history</a:t>
            </a:r>
          </a:p>
          <a:p>
            <a:r>
              <a:rPr lang="en-US" sz="4400" dirty="0"/>
              <a:t>HSD Enrollment Form</a:t>
            </a:r>
          </a:p>
          <a:p>
            <a:r>
              <a:rPr lang="en-US" sz="4400" dirty="0"/>
              <a:t>Request for Records</a:t>
            </a:r>
          </a:p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8256577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5FAC5-0DBB-4542-9CF6-BC79036CD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36"/>
            <a:ext cx="9013052" cy="1222782"/>
          </a:xfrm>
        </p:spPr>
        <p:txBody>
          <a:bodyPr anchor="b">
            <a:normAutofit/>
          </a:bodyPr>
          <a:lstStyle/>
          <a:p>
            <a:r>
              <a:rPr lang="en-US" sz="5400" dirty="0"/>
              <a:t>Why Helena High?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669199-84F9-41FF-92D3-361D46BF3A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305" y="2411896"/>
            <a:ext cx="11894217" cy="4080968"/>
          </a:xfrm>
        </p:spPr>
        <p:txBody>
          <a:bodyPr>
            <a:normAutofit/>
          </a:bodyPr>
          <a:lstStyle/>
          <a:p>
            <a:r>
              <a:rPr lang="en-US" sz="4400" dirty="0"/>
              <a:t>Advanced Academic Options (AP and Dual Credit)</a:t>
            </a:r>
          </a:p>
          <a:p>
            <a:r>
              <a:rPr lang="en-US" sz="4400" dirty="0"/>
              <a:t>Variety of Elective Opportunities</a:t>
            </a:r>
          </a:p>
          <a:p>
            <a:r>
              <a:rPr lang="en-US" sz="4400" dirty="0"/>
              <a:t>Experiential and Work-Based Learning </a:t>
            </a:r>
          </a:p>
          <a:p>
            <a:r>
              <a:rPr lang="en-US" sz="4400" dirty="0"/>
              <a:t>Clubs and Activities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5D3767-41D0-4C5C-8DA8-A44F7FA440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0991" y="4584129"/>
            <a:ext cx="2791493" cy="2034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2978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1B938-478F-47F0-AFDB-AB8847BE3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1821" y="3740936"/>
            <a:ext cx="6465287" cy="109150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Why Helena High?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F92E3F-8F6E-4517-A5B8-6377F91BD5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1821" y="5550568"/>
            <a:ext cx="6465286" cy="602551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ctr">
              <a:buNone/>
            </a:pPr>
            <a:r>
              <a:rPr lang="en-US" sz="4000" kern="1200" dirty="0">
                <a:solidFill>
                  <a:srgbClr val="E7E6E6"/>
                </a:solidFill>
                <a:latin typeface="+mn-lt"/>
                <a:ea typeface="+mn-ea"/>
                <a:cs typeface="+mn-cs"/>
              </a:rPr>
              <a:t>Talented educators and staff</a:t>
            </a:r>
          </a:p>
        </p:txBody>
      </p:sp>
      <p:pic>
        <p:nvPicPr>
          <p:cNvPr id="2060" name="Picture 12" descr="Image may contain: 10 people, people smiling, people standing">
            <a:extLst>
              <a:ext uri="{FF2B5EF4-FFF2-40B4-BE49-F238E27FC236}">
                <a16:creationId xmlns:a16="http://schemas.microsoft.com/office/drawing/2014/main" id="{3D7FE1B2-0577-49B1-94F1-A89395F690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2" r="13926" b="3"/>
          <a:stretch/>
        </p:blipFill>
        <p:spPr bwMode="auto">
          <a:xfrm>
            <a:off x="317635" y="321733"/>
            <a:ext cx="4151681" cy="3026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Image may contain: 1 person, smiling, standing and shoes">
            <a:extLst>
              <a:ext uri="{FF2B5EF4-FFF2-40B4-BE49-F238E27FC236}">
                <a16:creationId xmlns:a16="http://schemas.microsoft.com/office/drawing/2014/main" id="{FBF81BE6-BFF2-4EB3-A573-286FEF9E34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13" r="2" b="46184"/>
          <a:stretch/>
        </p:blipFill>
        <p:spPr bwMode="auto">
          <a:xfrm>
            <a:off x="8348570" y="321734"/>
            <a:ext cx="3535590" cy="2985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Image may contain: 3 people, people smiling, people standing and outdoor">
            <a:extLst>
              <a:ext uri="{FF2B5EF4-FFF2-40B4-BE49-F238E27FC236}">
                <a16:creationId xmlns:a16="http://schemas.microsoft.com/office/drawing/2014/main" id="{AEFC3F8C-33DB-4023-A9F3-8085433D8B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995"/>
          <a:stretch/>
        </p:blipFill>
        <p:spPr bwMode="auto">
          <a:xfrm>
            <a:off x="317635" y="3509433"/>
            <a:ext cx="4160452" cy="3026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Bartels, Susan photo">
            <a:extLst>
              <a:ext uri="{FF2B5EF4-FFF2-40B4-BE49-F238E27FC236}">
                <a16:creationId xmlns:a16="http://schemas.microsoft.com/office/drawing/2014/main" id="{923677B2-B134-4C90-B45A-72A5DB4236F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599" y="3276599"/>
            <a:ext cx="1318591" cy="1318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83324B6-EF25-403D-96D4-304DB01533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903" y="346705"/>
            <a:ext cx="3434080" cy="3156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48052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70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138D91-8153-4474-A9B9-703632469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i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Why Helena High?</a:t>
            </a:r>
            <a:br>
              <a:rPr lang="en-US" i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i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i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This guy!</a:t>
            </a:r>
            <a:br>
              <a:rPr lang="en-US" i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i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i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We love Mr. Thennis!</a:t>
            </a:r>
            <a:b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 </a:t>
            </a:r>
          </a:p>
        </p:txBody>
      </p:sp>
      <p:pic>
        <p:nvPicPr>
          <p:cNvPr id="3074" name="Picture 2" descr="Image may contain: 1 person, standing and indoor">
            <a:extLst>
              <a:ext uri="{FF2B5EF4-FFF2-40B4-BE49-F238E27FC236}">
                <a16:creationId xmlns:a16="http://schemas.microsoft.com/office/drawing/2014/main" id="{1D2D9D53-1932-4B11-8DB6-878699A58C0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6812"/>
          <a:stretch/>
        </p:blipFill>
        <p:spPr bwMode="auto">
          <a:xfrm>
            <a:off x="6442378" y="492573"/>
            <a:ext cx="3976432" cy="5880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36791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492805479346647B7DCDD65AFB3D64D" ma:contentTypeVersion="19" ma:contentTypeDescription="Create a new document." ma:contentTypeScope="" ma:versionID="a03e665b6b5be49b65d8b2c2a86c271d">
  <xsd:schema xmlns:xsd="http://www.w3.org/2001/XMLSchema" xmlns:xs="http://www.w3.org/2001/XMLSchema" xmlns:p="http://schemas.microsoft.com/office/2006/metadata/properties" xmlns:ns1="http://schemas.microsoft.com/sharepoint/v3" xmlns:ns2="17737254-f551-4398-846a-e72f0596f804" xmlns:ns3="3c90c523-e453-43bd-85a8-b8e118e065b2" targetNamespace="http://schemas.microsoft.com/office/2006/metadata/properties" ma:root="true" ma:fieldsID="1c6a9058d1230e8392a2535daf50a1a8" ns1:_="" ns2:_="" ns3:_="">
    <xsd:import namespace="http://schemas.microsoft.com/sharepoint/v3"/>
    <xsd:import namespace="17737254-f551-4398-846a-e72f0596f804"/>
    <xsd:import namespace="3c90c523-e453-43bd-85a8-b8e118e065b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lcf76f155ced4ddcb4097134ff3c332f" minOccurs="0"/>
                <xsd:element ref="ns2:TaxCatchAll" minOccurs="0"/>
                <xsd:element ref="ns1:_ip_UnifiedCompliancePolicyProperties" minOccurs="0"/>
                <xsd:element ref="ns1:_ip_UnifiedCompliancePolicyUIAction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3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4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737254-f551-4398-846a-e72f0596f80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49e579b9-4605-4d20-be97-5fdbf004bca1}" ma:internalName="TaxCatchAll" ma:showField="CatchAllData" ma:web="17737254-f551-4398-846a-e72f0596f80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90c523-e453-43bd-85a8-b8e118e065b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80837612-1513-4014-8738-a0ad499611f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CatchAll xmlns="17737254-f551-4398-846a-e72f0596f804" xsi:nil="true"/>
    <_ip_UnifiedCompliancePolicyProperties xmlns="http://schemas.microsoft.com/sharepoint/v3" xsi:nil="true"/>
    <lcf76f155ced4ddcb4097134ff3c332f xmlns="3c90c523-e453-43bd-85a8-b8e118e065b2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9D25FFB-26B8-409D-8D7C-18B5D930FAE0}"/>
</file>

<file path=customXml/itemProps2.xml><?xml version="1.0" encoding="utf-8"?>
<ds:datastoreItem xmlns:ds="http://schemas.openxmlformats.org/officeDocument/2006/customXml" ds:itemID="{66D1AB04-9792-44CA-A821-BA994BBBC8A8}"/>
</file>

<file path=customXml/itemProps3.xml><?xml version="1.0" encoding="utf-8"?>
<ds:datastoreItem xmlns:ds="http://schemas.openxmlformats.org/officeDocument/2006/customXml" ds:itemID="{C677BF06-525E-4D0B-964D-A660F252C652}"/>
</file>

<file path=docProps/app.xml><?xml version="1.0" encoding="utf-8"?>
<Properties xmlns="http://schemas.openxmlformats.org/officeDocument/2006/extended-properties" xmlns:vt="http://schemas.openxmlformats.org/officeDocument/2006/docPropsVTypes">
  <TotalTime>4547</TotalTime>
  <Words>248</Words>
  <Application>Microsoft Office PowerPoint</Application>
  <PresentationFormat>Widescreen</PresentationFormat>
  <Paragraphs>56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Berlin Sans FB</vt:lpstr>
      <vt:lpstr>Calibri</vt:lpstr>
      <vt:lpstr>Calibri Light</vt:lpstr>
      <vt:lpstr>Times New Roman</vt:lpstr>
      <vt:lpstr>Wingdings</vt:lpstr>
      <vt:lpstr>Office Theme</vt:lpstr>
      <vt:lpstr>Welcome Class of 2027!</vt:lpstr>
      <vt:lpstr>Required Paperwork: Attendance area determines what you need!</vt:lpstr>
      <vt:lpstr>HMS Students (HHS Attendance Boundary)</vt:lpstr>
      <vt:lpstr>Out-of-District Students (EVMS, Jefferson County and Broadwater County)</vt:lpstr>
      <vt:lpstr>CHS/CRA Attendance Area</vt:lpstr>
      <vt:lpstr>Outliers or Unique Situations</vt:lpstr>
      <vt:lpstr>Why Helena High?</vt:lpstr>
      <vt:lpstr>Why Helena High?</vt:lpstr>
      <vt:lpstr>Why Helena High?  This guy!  We love Mr. Thennis!   </vt:lpstr>
      <vt:lpstr>Resources</vt:lpstr>
      <vt:lpstr>Transportation: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Class of 2023!</dc:title>
  <dc:creator>Murgel, Christina</dc:creator>
  <cp:lastModifiedBy>Christina Murgel</cp:lastModifiedBy>
  <cp:revision>24</cp:revision>
  <cp:lastPrinted>2019-02-13T18:58:21Z</cp:lastPrinted>
  <dcterms:created xsi:type="dcterms:W3CDTF">2019-02-12T18:26:04Z</dcterms:created>
  <dcterms:modified xsi:type="dcterms:W3CDTF">2023-01-18T20:06:29Z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0x0101005492805479346647B7DCDD65AFB3D64D</vt:lpwstr>
  </property>
</Properties>
</file>