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9" r:id="rId7"/>
    <p:sldId id="258" r:id="rId8"/>
    <p:sldId id="265" r:id="rId9"/>
    <p:sldId id="263" r:id="rId10"/>
    <p:sldId id="26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C917C"/>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5B1583-A368-CE5B-9C61-7F46B007C0EE}" v="44" dt="2024-02-26T18:39:10.9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4099A-8E38-4227-A1E6-B1CB80991A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814EA4-811F-41E4-923A-8A5D75306E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26C532-99B0-4DF8-A63E-F94E3907E0DF}"/>
              </a:ext>
            </a:extLst>
          </p:cNvPr>
          <p:cNvSpPr>
            <a:spLocks noGrp="1"/>
          </p:cNvSpPr>
          <p:nvPr>
            <p:ph type="dt" sz="half" idx="10"/>
          </p:nvPr>
        </p:nvSpPr>
        <p:spPr/>
        <p:txBody>
          <a:bodyPr/>
          <a:lstStyle/>
          <a:p>
            <a:fld id="{B83FC3A3-3FCD-4D7E-840D-86A27F276837}" type="datetimeFigureOut">
              <a:rPr lang="en-US" smtClean="0"/>
              <a:t>2/26/2024</a:t>
            </a:fld>
            <a:endParaRPr lang="en-US"/>
          </a:p>
        </p:txBody>
      </p:sp>
      <p:sp>
        <p:nvSpPr>
          <p:cNvPr id="5" name="Footer Placeholder 4">
            <a:extLst>
              <a:ext uri="{FF2B5EF4-FFF2-40B4-BE49-F238E27FC236}">
                <a16:creationId xmlns:a16="http://schemas.microsoft.com/office/drawing/2014/main" id="{B48EDEED-AF15-4943-9D05-3299C0585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3B9A94-96C9-4F3B-AECB-0373B10409B7}"/>
              </a:ext>
            </a:extLst>
          </p:cNvPr>
          <p:cNvSpPr>
            <a:spLocks noGrp="1"/>
          </p:cNvSpPr>
          <p:nvPr>
            <p:ph type="sldNum" sz="quarter" idx="12"/>
          </p:nvPr>
        </p:nvSpPr>
        <p:spPr/>
        <p:txBody>
          <a:bodyPr/>
          <a:lstStyle/>
          <a:p>
            <a:fld id="{821DA91B-FF76-4BAA-A133-334C5552722F}" type="slidenum">
              <a:rPr lang="en-US" smtClean="0"/>
              <a:t>‹#›</a:t>
            </a:fld>
            <a:endParaRPr lang="en-US"/>
          </a:p>
        </p:txBody>
      </p:sp>
    </p:spTree>
    <p:extLst>
      <p:ext uri="{BB962C8B-B14F-4D97-AF65-F5344CB8AC3E}">
        <p14:creationId xmlns:p14="http://schemas.microsoft.com/office/powerpoint/2010/main" val="129656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D5ECF-310D-4A3E-B2FB-5329E6F043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EAD358-C226-47FE-99CC-053EAD3B5B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628BF2-F874-4553-BE7E-54769EFBB872}"/>
              </a:ext>
            </a:extLst>
          </p:cNvPr>
          <p:cNvSpPr>
            <a:spLocks noGrp="1"/>
          </p:cNvSpPr>
          <p:nvPr>
            <p:ph type="dt" sz="half" idx="10"/>
          </p:nvPr>
        </p:nvSpPr>
        <p:spPr/>
        <p:txBody>
          <a:bodyPr/>
          <a:lstStyle/>
          <a:p>
            <a:fld id="{B83FC3A3-3FCD-4D7E-840D-86A27F276837}" type="datetimeFigureOut">
              <a:rPr lang="en-US" smtClean="0"/>
              <a:t>2/26/2024</a:t>
            </a:fld>
            <a:endParaRPr lang="en-US"/>
          </a:p>
        </p:txBody>
      </p:sp>
      <p:sp>
        <p:nvSpPr>
          <p:cNvPr id="5" name="Footer Placeholder 4">
            <a:extLst>
              <a:ext uri="{FF2B5EF4-FFF2-40B4-BE49-F238E27FC236}">
                <a16:creationId xmlns:a16="http://schemas.microsoft.com/office/drawing/2014/main" id="{674EDA1C-7ECE-4B0F-BD1A-E109A8BD51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7CAC89-251D-42B0-92DB-C93948BBF76F}"/>
              </a:ext>
            </a:extLst>
          </p:cNvPr>
          <p:cNvSpPr>
            <a:spLocks noGrp="1"/>
          </p:cNvSpPr>
          <p:nvPr>
            <p:ph type="sldNum" sz="quarter" idx="12"/>
          </p:nvPr>
        </p:nvSpPr>
        <p:spPr/>
        <p:txBody>
          <a:bodyPr/>
          <a:lstStyle/>
          <a:p>
            <a:fld id="{821DA91B-FF76-4BAA-A133-334C5552722F}" type="slidenum">
              <a:rPr lang="en-US" smtClean="0"/>
              <a:t>‹#›</a:t>
            </a:fld>
            <a:endParaRPr lang="en-US"/>
          </a:p>
        </p:txBody>
      </p:sp>
    </p:spTree>
    <p:extLst>
      <p:ext uri="{BB962C8B-B14F-4D97-AF65-F5344CB8AC3E}">
        <p14:creationId xmlns:p14="http://schemas.microsoft.com/office/powerpoint/2010/main" val="572036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1AA69F-2513-4309-8EAB-6367D22434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FCD82C-077E-477C-8408-5555916598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994643-EE52-435D-92FA-838AE8352D73}"/>
              </a:ext>
            </a:extLst>
          </p:cNvPr>
          <p:cNvSpPr>
            <a:spLocks noGrp="1"/>
          </p:cNvSpPr>
          <p:nvPr>
            <p:ph type="dt" sz="half" idx="10"/>
          </p:nvPr>
        </p:nvSpPr>
        <p:spPr/>
        <p:txBody>
          <a:bodyPr/>
          <a:lstStyle/>
          <a:p>
            <a:fld id="{B83FC3A3-3FCD-4D7E-840D-86A27F276837}" type="datetimeFigureOut">
              <a:rPr lang="en-US" smtClean="0"/>
              <a:t>2/26/2024</a:t>
            </a:fld>
            <a:endParaRPr lang="en-US"/>
          </a:p>
        </p:txBody>
      </p:sp>
      <p:sp>
        <p:nvSpPr>
          <p:cNvPr id="5" name="Footer Placeholder 4">
            <a:extLst>
              <a:ext uri="{FF2B5EF4-FFF2-40B4-BE49-F238E27FC236}">
                <a16:creationId xmlns:a16="http://schemas.microsoft.com/office/drawing/2014/main" id="{320E0146-C8B3-419D-BC82-37825D79D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7FFAA5-B1E2-436E-B864-E30FFE3168E8}"/>
              </a:ext>
            </a:extLst>
          </p:cNvPr>
          <p:cNvSpPr>
            <a:spLocks noGrp="1"/>
          </p:cNvSpPr>
          <p:nvPr>
            <p:ph type="sldNum" sz="quarter" idx="12"/>
          </p:nvPr>
        </p:nvSpPr>
        <p:spPr/>
        <p:txBody>
          <a:bodyPr/>
          <a:lstStyle/>
          <a:p>
            <a:fld id="{821DA91B-FF76-4BAA-A133-334C5552722F}" type="slidenum">
              <a:rPr lang="en-US" smtClean="0"/>
              <a:t>‹#›</a:t>
            </a:fld>
            <a:endParaRPr lang="en-US"/>
          </a:p>
        </p:txBody>
      </p:sp>
    </p:spTree>
    <p:extLst>
      <p:ext uri="{BB962C8B-B14F-4D97-AF65-F5344CB8AC3E}">
        <p14:creationId xmlns:p14="http://schemas.microsoft.com/office/powerpoint/2010/main" val="2472474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D1FD4-DAEF-4EFA-B7E1-BC41EA98A3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F6DD4-5A30-49B5-A95B-E9A503F5DF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99D034-E832-4D9D-9E56-78A3489A4476}"/>
              </a:ext>
            </a:extLst>
          </p:cNvPr>
          <p:cNvSpPr>
            <a:spLocks noGrp="1"/>
          </p:cNvSpPr>
          <p:nvPr>
            <p:ph type="dt" sz="half" idx="10"/>
          </p:nvPr>
        </p:nvSpPr>
        <p:spPr/>
        <p:txBody>
          <a:bodyPr/>
          <a:lstStyle/>
          <a:p>
            <a:fld id="{B83FC3A3-3FCD-4D7E-840D-86A27F276837}" type="datetimeFigureOut">
              <a:rPr lang="en-US" smtClean="0"/>
              <a:t>2/26/2024</a:t>
            </a:fld>
            <a:endParaRPr lang="en-US"/>
          </a:p>
        </p:txBody>
      </p:sp>
      <p:sp>
        <p:nvSpPr>
          <p:cNvPr id="5" name="Footer Placeholder 4">
            <a:extLst>
              <a:ext uri="{FF2B5EF4-FFF2-40B4-BE49-F238E27FC236}">
                <a16:creationId xmlns:a16="http://schemas.microsoft.com/office/drawing/2014/main" id="{032BDAA8-43D1-4895-A6A3-3E49C32240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685A5B-BD54-4BA7-971C-4998260E4486}"/>
              </a:ext>
            </a:extLst>
          </p:cNvPr>
          <p:cNvSpPr>
            <a:spLocks noGrp="1"/>
          </p:cNvSpPr>
          <p:nvPr>
            <p:ph type="sldNum" sz="quarter" idx="12"/>
          </p:nvPr>
        </p:nvSpPr>
        <p:spPr/>
        <p:txBody>
          <a:bodyPr/>
          <a:lstStyle/>
          <a:p>
            <a:fld id="{821DA91B-FF76-4BAA-A133-334C5552722F}" type="slidenum">
              <a:rPr lang="en-US" smtClean="0"/>
              <a:t>‹#›</a:t>
            </a:fld>
            <a:endParaRPr lang="en-US"/>
          </a:p>
        </p:txBody>
      </p:sp>
    </p:spTree>
    <p:extLst>
      <p:ext uri="{BB962C8B-B14F-4D97-AF65-F5344CB8AC3E}">
        <p14:creationId xmlns:p14="http://schemas.microsoft.com/office/powerpoint/2010/main" val="2543239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3656A-5393-4F93-B4E9-E160F42084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B8AC82-8727-4A3F-B479-F607752DE5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E0AB20-404E-4BDC-BAC7-718267EE0F1C}"/>
              </a:ext>
            </a:extLst>
          </p:cNvPr>
          <p:cNvSpPr>
            <a:spLocks noGrp="1"/>
          </p:cNvSpPr>
          <p:nvPr>
            <p:ph type="dt" sz="half" idx="10"/>
          </p:nvPr>
        </p:nvSpPr>
        <p:spPr/>
        <p:txBody>
          <a:bodyPr/>
          <a:lstStyle/>
          <a:p>
            <a:fld id="{B83FC3A3-3FCD-4D7E-840D-86A27F276837}" type="datetimeFigureOut">
              <a:rPr lang="en-US" smtClean="0"/>
              <a:t>2/26/2024</a:t>
            </a:fld>
            <a:endParaRPr lang="en-US"/>
          </a:p>
        </p:txBody>
      </p:sp>
      <p:sp>
        <p:nvSpPr>
          <p:cNvPr id="5" name="Footer Placeholder 4">
            <a:extLst>
              <a:ext uri="{FF2B5EF4-FFF2-40B4-BE49-F238E27FC236}">
                <a16:creationId xmlns:a16="http://schemas.microsoft.com/office/drawing/2014/main" id="{DE3271B2-9320-439D-BC84-0D896C0432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0059DD-5175-4CD0-8A2F-591A2FB6F7C9}"/>
              </a:ext>
            </a:extLst>
          </p:cNvPr>
          <p:cNvSpPr>
            <a:spLocks noGrp="1"/>
          </p:cNvSpPr>
          <p:nvPr>
            <p:ph type="sldNum" sz="quarter" idx="12"/>
          </p:nvPr>
        </p:nvSpPr>
        <p:spPr/>
        <p:txBody>
          <a:bodyPr/>
          <a:lstStyle/>
          <a:p>
            <a:fld id="{821DA91B-FF76-4BAA-A133-334C5552722F}" type="slidenum">
              <a:rPr lang="en-US" smtClean="0"/>
              <a:t>‹#›</a:t>
            </a:fld>
            <a:endParaRPr lang="en-US"/>
          </a:p>
        </p:txBody>
      </p:sp>
    </p:spTree>
    <p:extLst>
      <p:ext uri="{BB962C8B-B14F-4D97-AF65-F5344CB8AC3E}">
        <p14:creationId xmlns:p14="http://schemas.microsoft.com/office/powerpoint/2010/main" val="1279528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EB2EB-0D72-4826-B2A9-FF9503D8FE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ACBF34-28E3-4C58-886F-85771E678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3CA386-9E75-4D04-9E3D-189B1E1F1E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4D92C5-A37F-4D30-8D4D-34D8D7579E5B}"/>
              </a:ext>
            </a:extLst>
          </p:cNvPr>
          <p:cNvSpPr>
            <a:spLocks noGrp="1"/>
          </p:cNvSpPr>
          <p:nvPr>
            <p:ph type="dt" sz="half" idx="10"/>
          </p:nvPr>
        </p:nvSpPr>
        <p:spPr/>
        <p:txBody>
          <a:bodyPr/>
          <a:lstStyle/>
          <a:p>
            <a:fld id="{B83FC3A3-3FCD-4D7E-840D-86A27F276837}" type="datetimeFigureOut">
              <a:rPr lang="en-US" smtClean="0"/>
              <a:t>2/26/2024</a:t>
            </a:fld>
            <a:endParaRPr lang="en-US"/>
          </a:p>
        </p:txBody>
      </p:sp>
      <p:sp>
        <p:nvSpPr>
          <p:cNvPr id="6" name="Footer Placeholder 5">
            <a:extLst>
              <a:ext uri="{FF2B5EF4-FFF2-40B4-BE49-F238E27FC236}">
                <a16:creationId xmlns:a16="http://schemas.microsoft.com/office/drawing/2014/main" id="{1F40F2EF-F609-48D6-A139-523ED02E23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B958D4-754C-4650-904C-0AF8122A0E5E}"/>
              </a:ext>
            </a:extLst>
          </p:cNvPr>
          <p:cNvSpPr>
            <a:spLocks noGrp="1"/>
          </p:cNvSpPr>
          <p:nvPr>
            <p:ph type="sldNum" sz="quarter" idx="12"/>
          </p:nvPr>
        </p:nvSpPr>
        <p:spPr/>
        <p:txBody>
          <a:bodyPr/>
          <a:lstStyle/>
          <a:p>
            <a:fld id="{821DA91B-FF76-4BAA-A133-334C5552722F}" type="slidenum">
              <a:rPr lang="en-US" smtClean="0"/>
              <a:t>‹#›</a:t>
            </a:fld>
            <a:endParaRPr lang="en-US"/>
          </a:p>
        </p:txBody>
      </p:sp>
    </p:spTree>
    <p:extLst>
      <p:ext uri="{BB962C8B-B14F-4D97-AF65-F5344CB8AC3E}">
        <p14:creationId xmlns:p14="http://schemas.microsoft.com/office/powerpoint/2010/main" val="1011930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76205-9191-4C6E-88B1-059268FD13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C6884C-01F2-4D17-AB2A-DE27DEF2CC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6607A4-09B9-4D6E-B59A-14CF8324DC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7B3200-E258-4A70-838E-72B55288E8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C25415-A6ED-48FB-95D9-34D7A55C4B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4B6F0E-1EA7-4325-86DE-288838074C6D}"/>
              </a:ext>
            </a:extLst>
          </p:cNvPr>
          <p:cNvSpPr>
            <a:spLocks noGrp="1"/>
          </p:cNvSpPr>
          <p:nvPr>
            <p:ph type="dt" sz="half" idx="10"/>
          </p:nvPr>
        </p:nvSpPr>
        <p:spPr/>
        <p:txBody>
          <a:bodyPr/>
          <a:lstStyle/>
          <a:p>
            <a:fld id="{B83FC3A3-3FCD-4D7E-840D-86A27F276837}" type="datetimeFigureOut">
              <a:rPr lang="en-US" smtClean="0"/>
              <a:t>2/26/2024</a:t>
            </a:fld>
            <a:endParaRPr lang="en-US"/>
          </a:p>
        </p:txBody>
      </p:sp>
      <p:sp>
        <p:nvSpPr>
          <p:cNvPr id="8" name="Footer Placeholder 7">
            <a:extLst>
              <a:ext uri="{FF2B5EF4-FFF2-40B4-BE49-F238E27FC236}">
                <a16:creationId xmlns:a16="http://schemas.microsoft.com/office/drawing/2014/main" id="{9DA51127-E7EE-469C-AAA9-56D2708DBE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BFD207-036D-4730-96F3-EEF6105D1550}"/>
              </a:ext>
            </a:extLst>
          </p:cNvPr>
          <p:cNvSpPr>
            <a:spLocks noGrp="1"/>
          </p:cNvSpPr>
          <p:nvPr>
            <p:ph type="sldNum" sz="quarter" idx="12"/>
          </p:nvPr>
        </p:nvSpPr>
        <p:spPr/>
        <p:txBody>
          <a:bodyPr/>
          <a:lstStyle/>
          <a:p>
            <a:fld id="{821DA91B-FF76-4BAA-A133-334C5552722F}" type="slidenum">
              <a:rPr lang="en-US" smtClean="0"/>
              <a:t>‹#›</a:t>
            </a:fld>
            <a:endParaRPr lang="en-US"/>
          </a:p>
        </p:txBody>
      </p:sp>
    </p:spTree>
    <p:extLst>
      <p:ext uri="{BB962C8B-B14F-4D97-AF65-F5344CB8AC3E}">
        <p14:creationId xmlns:p14="http://schemas.microsoft.com/office/powerpoint/2010/main" val="2583112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FCBDC-D5F1-4E77-9DD8-6229F2F327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E9FB88-4F0C-4F9A-B12B-178031C8E50E}"/>
              </a:ext>
            </a:extLst>
          </p:cNvPr>
          <p:cNvSpPr>
            <a:spLocks noGrp="1"/>
          </p:cNvSpPr>
          <p:nvPr>
            <p:ph type="dt" sz="half" idx="10"/>
          </p:nvPr>
        </p:nvSpPr>
        <p:spPr/>
        <p:txBody>
          <a:bodyPr/>
          <a:lstStyle/>
          <a:p>
            <a:fld id="{B83FC3A3-3FCD-4D7E-840D-86A27F276837}" type="datetimeFigureOut">
              <a:rPr lang="en-US" smtClean="0"/>
              <a:t>2/26/2024</a:t>
            </a:fld>
            <a:endParaRPr lang="en-US"/>
          </a:p>
        </p:txBody>
      </p:sp>
      <p:sp>
        <p:nvSpPr>
          <p:cNvPr id="4" name="Footer Placeholder 3">
            <a:extLst>
              <a:ext uri="{FF2B5EF4-FFF2-40B4-BE49-F238E27FC236}">
                <a16:creationId xmlns:a16="http://schemas.microsoft.com/office/drawing/2014/main" id="{9B6A6583-2A6E-4DD1-B0F9-49CF3D2F0D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ADC755-91AD-49CA-AA8B-1EC7A2771D84}"/>
              </a:ext>
            </a:extLst>
          </p:cNvPr>
          <p:cNvSpPr>
            <a:spLocks noGrp="1"/>
          </p:cNvSpPr>
          <p:nvPr>
            <p:ph type="sldNum" sz="quarter" idx="12"/>
          </p:nvPr>
        </p:nvSpPr>
        <p:spPr/>
        <p:txBody>
          <a:bodyPr/>
          <a:lstStyle/>
          <a:p>
            <a:fld id="{821DA91B-FF76-4BAA-A133-334C5552722F}" type="slidenum">
              <a:rPr lang="en-US" smtClean="0"/>
              <a:t>‹#›</a:t>
            </a:fld>
            <a:endParaRPr lang="en-US"/>
          </a:p>
        </p:txBody>
      </p:sp>
    </p:spTree>
    <p:extLst>
      <p:ext uri="{BB962C8B-B14F-4D97-AF65-F5344CB8AC3E}">
        <p14:creationId xmlns:p14="http://schemas.microsoft.com/office/powerpoint/2010/main" val="393256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9CFC29-41D3-444C-888E-D8AEC5E2A4C4}"/>
              </a:ext>
            </a:extLst>
          </p:cNvPr>
          <p:cNvSpPr>
            <a:spLocks noGrp="1"/>
          </p:cNvSpPr>
          <p:nvPr>
            <p:ph type="dt" sz="half" idx="10"/>
          </p:nvPr>
        </p:nvSpPr>
        <p:spPr/>
        <p:txBody>
          <a:bodyPr/>
          <a:lstStyle/>
          <a:p>
            <a:fld id="{B83FC3A3-3FCD-4D7E-840D-86A27F276837}" type="datetimeFigureOut">
              <a:rPr lang="en-US" smtClean="0"/>
              <a:t>2/26/2024</a:t>
            </a:fld>
            <a:endParaRPr lang="en-US"/>
          </a:p>
        </p:txBody>
      </p:sp>
      <p:sp>
        <p:nvSpPr>
          <p:cNvPr id="3" name="Footer Placeholder 2">
            <a:extLst>
              <a:ext uri="{FF2B5EF4-FFF2-40B4-BE49-F238E27FC236}">
                <a16:creationId xmlns:a16="http://schemas.microsoft.com/office/drawing/2014/main" id="{1C2BB39F-5FD8-4F41-B61A-3188A5DEBF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224DE2-70A5-41BC-BD6C-F2ACD4C422FF}"/>
              </a:ext>
            </a:extLst>
          </p:cNvPr>
          <p:cNvSpPr>
            <a:spLocks noGrp="1"/>
          </p:cNvSpPr>
          <p:nvPr>
            <p:ph type="sldNum" sz="quarter" idx="12"/>
          </p:nvPr>
        </p:nvSpPr>
        <p:spPr/>
        <p:txBody>
          <a:bodyPr/>
          <a:lstStyle/>
          <a:p>
            <a:fld id="{821DA91B-FF76-4BAA-A133-334C5552722F}" type="slidenum">
              <a:rPr lang="en-US" smtClean="0"/>
              <a:t>‹#›</a:t>
            </a:fld>
            <a:endParaRPr lang="en-US"/>
          </a:p>
        </p:txBody>
      </p:sp>
    </p:spTree>
    <p:extLst>
      <p:ext uri="{BB962C8B-B14F-4D97-AF65-F5344CB8AC3E}">
        <p14:creationId xmlns:p14="http://schemas.microsoft.com/office/powerpoint/2010/main" val="2366535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0064D-BD26-4979-8E1B-88CE5A274D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DD8090-F44A-439A-8CA8-37BA8805B3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3C313B-E86E-46A8-A20D-49152EBF7C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022519-5428-4271-8A1F-0DAF809EB0AA}"/>
              </a:ext>
            </a:extLst>
          </p:cNvPr>
          <p:cNvSpPr>
            <a:spLocks noGrp="1"/>
          </p:cNvSpPr>
          <p:nvPr>
            <p:ph type="dt" sz="half" idx="10"/>
          </p:nvPr>
        </p:nvSpPr>
        <p:spPr/>
        <p:txBody>
          <a:bodyPr/>
          <a:lstStyle/>
          <a:p>
            <a:fld id="{B83FC3A3-3FCD-4D7E-840D-86A27F276837}" type="datetimeFigureOut">
              <a:rPr lang="en-US" smtClean="0"/>
              <a:t>2/26/2024</a:t>
            </a:fld>
            <a:endParaRPr lang="en-US"/>
          </a:p>
        </p:txBody>
      </p:sp>
      <p:sp>
        <p:nvSpPr>
          <p:cNvPr id="6" name="Footer Placeholder 5">
            <a:extLst>
              <a:ext uri="{FF2B5EF4-FFF2-40B4-BE49-F238E27FC236}">
                <a16:creationId xmlns:a16="http://schemas.microsoft.com/office/drawing/2014/main" id="{FF073C7B-09CE-4DB3-844F-2FADF6E861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D2E8E3-15E3-4236-80FD-FAD4363F69AB}"/>
              </a:ext>
            </a:extLst>
          </p:cNvPr>
          <p:cNvSpPr>
            <a:spLocks noGrp="1"/>
          </p:cNvSpPr>
          <p:nvPr>
            <p:ph type="sldNum" sz="quarter" idx="12"/>
          </p:nvPr>
        </p:nvSpPr>
        <p:spPr/>
        <p:txBody>
          <a:bodyPr/>
          <a:lstStyle/>
          <a:p>
            <a:fld id="{821DA91B-FF76-4BAA-A133-334C5552722F}" type="slidenum">
              <a:rPr lang="en-US" smtClean="0"/>
              <a:t>‹#›</a:t>
            </a:fld>
            <a:endParaRPr lang="en-US"/>
          </a:p>
        </p:txBody>
      </p:sp>
    </p:spTree>
    <p:extLst>
      <p:ext uri="{BB962C8B-B14F-4D97-AF65-F5344CB8AC3E}">
        <p14:creationId xmlns:p14="http://schemas.microsoft.com/office/powerpoint/2010/main" val="3649109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47B96-8E37-41C3-A588-397E7F6422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8C273F-2A8C-4D1E-B257-A4BB78BBC2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0F6C59-2DE0-480D-B5A3-01D85FDD93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3DC474-826D-4490-9318-8CCA43BA56AF}"/>
              </a:ext>
            </a:extLst>
          </p:cNvPr>
          <p:cNvSpPr>
            <a:spLocks noGrp="1"/>
          </p:cNvSpPr>
          <p:nvPr>
            <p:ph type="dt" sz="half" idx="10"/>
          </p:nvPr>
        </p:nvSpPr>
        <p:spPr/>
        <p:txBody>
          <a:bodyPr/>
          <a:lstStyle/>
          <a:p>
            <a:fld id="{B83FC3A3-3FCD-4D7E-840D-86A27F276837}" type="datetimeFigureOut">
              <a:rPr lang="en-US" smtClean="0"/>
              <a:t>2/26/2024</a:t>
            </a:fld>
            <a:endParaRPr lang="en-US"/>
          </a:p>
        </p:txBody>
      </p:sp>
      <p:sp>
        <p:nvSpPr>
          <p:cNvPr id="6" name="Footer Placeholder 5">
            <a:extLst>
              <a:ext uri="{FF2B5EF4-FFF2-40B4-BE49-F238E27FC236}">
                <a16:creationId xmlns:a16="http://schemas.microsoft.com/office/drawing/2014/main" id="{3F7F3968-E6A7-40AB-A021-659104A2A9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977AFB-F899-48CE-BE3B-B8B216DA6C5A}"/>
              </a:ext>
            </a:extLst>
          </p:cNvPr>
          <p:cNvSpPr>
            <a:spLocks noGrp="1"/>
          </p:cNvSpPr>
          <p:nvPr>
            <p:ph type="sldNum" sz="quarter" idx="12"/>
          </p:nvPr>
        </p:nvSpPr>
        <p:spPr/>
        <p:txBody>
          <a:bodyPr/>
          <a:lstStyle/>
          <a:p>
            <a:fld id="{821DA91B-FF76-4BAA-A133-334C5552722F}" type="slidenum">
              <a:rPr lang="en-US" smtClean="0"/>
              <a:t>‹#›</a:t>
            </a:fld>
            <a:endParaRPr lang="en-US"/>
          </a:p>
        </p:txBody>
      </p:sp>
    </p:spTree>
    <p:extLst>
      <p:ext uri="{BB962C8B-B14F-4D97-AF65-F5344CB8AC3E}">
        <p14:creationId xmlns:p14="http://schemas.microsoft.com/office/powerpoint/2010/main" val="160688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98741A-8A12-4595-AF19-1D35E890C1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28ED29-C7A4-4060-BD3D-A1D85567AC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CDF2E-0143-4B3A-A7A6-0690080B1D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3FC3A3-3FCD-4D7E-840D-86A27F276837}" type="datetimeFigureOut">
              <a:rPr lang="en-US" smtClean="0"/>
              <a:t>2/26/2024</a:t>
            </a:fld>
            <a:endParaRPr lang="en-US"/>
          </a:p>
        </p:txBody>
      </p:sp>
      <p:sp>
        <p:nvSpPr>
          <p:cNvPr id="5" name="Footer Placeholder 4">
            <a:extLst>
              <a:ext uri="{FF2B5EF4-FFF2-40B4-BE49-F238E27FC236}">
                <a16:creationId xmlns:a16="http://schemas.microsoft.com/office/drawing/2014/main" id="{0E692F20-37A7-4441-A111-369BFEC028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A94CAB9-0E83-4B18-8ABD-29B1C3CC46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1DA91B-FF76-4BAA-A133-334C5552722F}" type="slidenum">
              <a:rPr lang="en-US" smtClean="0"/>
              <a:t>‹#›</a:t>
            </a:fld>
            <a:endParaRPr lang="en-US"/>
          </a:p>
        </p:txBody>
      </p:sp>
    </p:spTree>
    <p:extLst>
      <p:ext uri="{BB962C8B-B14F-4D97-AF65-F5344CB8AC3E}">
        <p14:creationId xmlns:p14="http://schemas.microsoft.com/office/powerpoint/2010/main" val="957125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BF26D4-AF26-41C5-9023-AAE36B3C1A1E}"/>
              </a:ext>
            </a:extLst>
          </p:cNvPr>
          <p:cNvSpPr>
            <a:spLocks noGrp="1"/>
          </p:cNvSpPr>
          <p:nvPr>
            <p:ph type="ctrTitle"/>
          </p:nvPr>
        </p:nvSpPr>
        <p:spPr>
          <a:xfrm>
            <a:off x="674237" y="914400"/>
            <a:ext cx="3657600" cy="2887579"/>
          </a:xfrm>
        </p:spPr>
        <p:txBody>
          <a:bodyPr>
            <a:normAutofit/>
          </a:bodyPr>
          <a:lstStyle/>
          <a:p>
            <a:r>
              <a:rPr lang="en-US" sz="3700" dirty="0">
                <a:solidFill>
                  <a:srgbClr val="FFFFFF"/>
                </a:solidFill>
              </a:rPr>
              <a:t>Welcome to Helena High Science!</a:t>
            </a:r>
            <a:br>
              <a:rPr lang="en-US" sz="3700" dirty="0"/>
            </a:br>
            <a:r>
              <a:rPr lang="en-US" sz="3700" dirty="0">
                <a:solidFill>
                  <a:srgbClr val="FFFFFF"/>
                </a:solidFill>
              </a:rPr>
              <a:t>2024-2025</a:t>
            </a:r>
            <a:br>
              <a:rPr lang="en-US" sz="3700" dirty="0"/>
            </a:br>
            <a:endParaRPr lang="en-US" sz="3700">
              <a:solidFill>
                <a:srgbClr val="FFFFFF"/>
              </a:solidFill>
            </a:endParaRP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9BAABB4-1C58-4C68-97A1-011C5E2DFE17}"/>
              </a:ext>
            </a:extLst>
          </p:cNvPr>
          <p:cNvPicPr>
            <a:picLocks noChangeAspect="1"/>
          </p:cNvPicPr>
          <p:nvPr/>
        </p:nvPicPr>
        <p:blipFill>
          <a:blip r:embed="rId2"/>
          <a:stretch>
            <a:fillRect/>
          </a:stretch>
        </p:blipFill>
        <p:spPr>
          <a:xfrm>
            <a:off x="4928442" y="1289795"/>
            <a:ext cx="6553545" cy="4243421"/>
          </a:xfrm>
          <a:prstGeom prst="rect">
            <a:avLst/>
          </a:prstGeom>
        </p:spPr>
      </p:pic>
    </p:spTree>
    <p:extLst>
      <p:ext uri="{BB962C8B-B14F-4D97-AF65-F5344CB8AC3E}">
        <p14:creationId xmlns:p14="http://schemas.microsoft.com/office/powerpoint/2010/main" val="3626095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34090-BBD9-4631-8B63-CB418C7E0A6B}"/>
              </a:ext>
            </a:extLst>
          </p:cNvPr>
          <p:cNvSpPr>
            <a:spLocks noGrp="1"/>
          </p:cNvSpPr>
          <p:nvPr>
            <p:ph type="title"/>
          </p:nvPr>
        </p:nvSpPr>
        <p:spPr>
          <a:xfrm>
            <a:off x="963386" y="365125"/>
            <a:ext cx="10390414" cy="1325563"/>
          </a:xfrm>
        </p:spPr>
        <p:txBody>
          <a:bodyPr/>
          <a:lstStyle/>
          <a:p>
            <a:pPr algn="ctr"/>
            <a:r>
              <a:rPr lang="en-US">
                <a:latin typeface="Arial Black" panose="020B0A04020102020204" pitchFamily="34" charset="0"/>
              </a:rPr>
              <a:t>Overview</a:t>
            </a:r>
            <a:endParaRPr lang="en-US"/>
          </a:p>
        </p:txBody>
      </p:sp>
      <p:sp>
        <p:nvSpPr>
          <p:cNvPr id="3" name="Content Placeholder 2">
            <a:extLst>
              <a:ext uri="{FF2B5EF4-FFF2-40B4-BE49-F238E27FC236}">
                <a16:creationId xmlns:a16="http://schemas.microsoft.com/office/drawing/2014/main" id="{4CBC5F1A-8B23-4D7F-863D-21766D3F649F}"/>
              </a:ext>
            </a:extLst>
          </p:cNvPr>
          <p:cNvSpPr>
            <a:spLocks noGrp="1"/>
          </p:cNvSpPr>
          <p:nvPr>
            <p:ph idx="1"/>
          </p:nvPr>
        </p:nvSpPr>
        <p:spPr>
          <a:xfrm>
            <a:off x="838200" y="1825625"/>
            <a:ext cx="10515600" cy="2160588"/>
          </a:xfrm>
        </p:spPr>
        <p:txBody>
          <a:bodyPr vert="horz" lIns="91440" tIns="45720" rIns="91440" bIns="45720" rtlCol="0" anchor="t">
            <a:normAutofit/>
          </a:bodyPr>
          <a:lstStyle/>
          <a:p>
            <a:r>
              <a:rPr lang="en-US" dirty="0"/>
              <a:t>Helena High School Science Team’s goal is to prepare students to be College and Career Ready and to gain interest in Science.  Here at Helena High, we strive to make Science interesting and meaningful to your everyday life and we want you to explore as many courses as you can.  </a:t>
            </a:r>
          </a:p>
          <a:p>
            <a:pPr marL="0" indent="0">
              <a:buNone/>
            </a:pPr>
            <a:endParaRPr lang="en-US"/>
          </a:p>
        </p:txBody>
      </p:sp>
    </p:spTree>
    <p:extLst>
      <p:ext uri="{BB962C8B-B14F-4D97-AF65-F5344CB8AC3E}">
        <p14:creationId xmlns:p14="http://schemas.microsoft.com/office/powerpoint/2010/main" val="2000265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4B47B-37AE-42B9-B345-8D8613DBFDF3}"/>
              </a:ext>
            </a:extLst>
          </p:cNvPr>
          <p:cNvSpPr>
            <a:spLocks noGrp="1"/>
          </p:cNvSpPr>
          <p:nvPr>
            <p:ph type="title"/>
          </p:nvPr>
        </p:nvSpPr>
        <p:spPr>
          <a:xfrm>
            <a:off x="838200" y="365126"/>
            <a:ext cx="10515600" cy="1104446"/>
          </a:xfrm>
        </p:spPr>
        <p:txBody>
          <a:bodyPr>
            <a:normAutofit fontScale="90000"/>
          </a:bodyPr>
          <a:lstStyle/>
          <a:p>
            <a:pPr algn="ctr"/>
            <a:r>
              <a:rPr lang="en-US" dirty="0">
                <a:latin typeface="Arial Black"/>
              </a:rPr>
              <a:t>Science Graduation Credits</a:t>
            </a:r>
            <a:br>
              <a:rPr lang="en-US" b="1" dirty="0">
                <a:latin typeface="Arial Black" panose="020B0A04020102020204" pitchFamily="34" charset="0"/>
              </a:rPr>
            </a:br>
            <a:endParaRPr lang="en-US"/>
          </a:p>
        </p:txBody>
      </p:sp>
      <p:sp>
        <p:nvSpPr>
          <p:cNvPr id="3" name="Content Placeholder 2">
            <a:extLst>
              <a:ext uri="{FF2B5EF4-FFF2-40B4-BE49-F238E27FC236}">
                <a16:creationId xmlns:a16="http://schemas.microsoft.com/office/drawing/2014/main" id="{56F9C31C-D1CC-44A8-9B11-04893CC8C38E}"/>
              </a:ext>
            </a:extLst>
          </p:cNvPr>
          <p:cNvSpPr>
            <a:spLocks noGrp="1"/>
          </p:cNvSpPr>
          <p:nvPr>
            <p:ph idx="1"/>
          </p:nvPr>
        </p:nvSpPr>
        <p:spPr>
          <a:xfrm>
            <a:off x="838200" y="1253331"/>
            <a:ext cx="10515600" cy="2910455"/>
          </a:xfrm>
        </p:spPr>
        <p:txBody>
          <a:bodyPr vert="horz" lIns="91440" tIns="45720" rIns="91440" bIns="45720" rtlCol="0" anchor="t">
            <a:normAutofit/>
          </a:bodyPr>
          <a:lstStyle/>
          <a:p>
            <a:pPr algn="ctr">
              <a:buFont typeface="Wingdings" panose="05000000000000000000" pitchFamily="2" charset="2"/>
              <a:buChar char="Ø"/>
            </a:pPr>
            <a:r>
              <a:rPr lang="en-US"/>
              <a:t>Science Graduation Requirements are 2 years (2 credits) of science</a:t>
            </a:r>
          </a:p>
          <a:p>
            <a:pPr algn="ctr"/>
            <a:r>
              <a:rPr lang="en-US"/>
              <a:t> (1 Physical Science + 1 Life Science)</a:t>
            </a:r>
          </a:p>
          <a:p>
            <a:pPr algn="ctr">
              <a:buFont typeface="Wingdings" panose="05000000000000000000" pitchFamily="2" charset="2"/>
              <a:buChar char="Ø"/>
            </a:pPr>
            <a:r>
              <a:rPr lang="en-US"/>
              <a:t>3 years of science is recommended for most colleges/universities.  </a:t>
            </a:r>
          </a:p>
          <a:p>
            <a:pPr marL="0" indent="0" algn="ctr">
              <a:buNone/>
            </a:pPr>
            <a:endParaRPr lang="en-US" i="1"/>
          </a:p>
          <a:p>
            <a:pPr marL="0" indent="0" algn="ctr">
              <a:buNone/>
            </a:pPr>
            <a:r>
              <a:rPr lang="en-US" i="1"/>
              <a:t>HHS Science Teachers believe that more science credits will better prepare you for college and your career.</a:t>
            </a:r>
            <a:endParaRPr lang="en-US"/>
          </a:p>
          <a:p>
            <a:pPr marL="0" indent="0">
              <a:buNone/>
            </a:pPr>
            <a:endParaRPr lang="en-US"/>
          </a:p>
        </p:txBody>
      </p:sp>
    </p:spTree>
    <p:extLst>
      <p:ext uri="{BB962C8B-B14F-4D97-AF65-F5344CB8AC3E}">
        <p14:creationId xmlns:p14="http://schemas.microsoft.com/office/powerpoint/2010/main" val="2523050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B88F3B-B79D-484F-A093-ADBBAF9DA4E7}"/>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Science Course Offerings</a:t>
            </a:r>
          </a:p>
        </p:txBody>
      </p:sp>
      <p:cxnSp>
        <p:nvCxnSpPr>
          <p:cNvPr id="14" name="Straight Connector 13">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graphicFrame>
        <p:nvGraphicFramePr>
          <p:cNvPr id="7" name="Table 7">
            <a:extLst>
              <a:ext uri="{FF2B5EF4-FFF2-40B4-BE49-F238E27FC236}">
                <a16:creationId xmlns:a16="http://schemas.microsoft.com/office/drawing/2014/main" id="{49A457A1-380C-4F68-BEDB-23A662BD0004}"/>
              </a:ext>
            </a:extLst>
          </p:cNvPr>
          <p:cNvGraphicFramePr>
            <a:graphicFrameLocks noGrp="1"/>
          </p:cNvGraphicFramePr>
          <p:nvPr>
            <p:ph idx="1"/>
            <p:extLst>
              <p:ext uri="{D42A27DB-BD31-4B8C-83A1-F6EECF244321}">
                <p14:modId xmlns:p14="http://schemas.microsoft.com/office/powerpoint/2010/main" val="4233479055"/>
              </p:ext>
            </p:extLst>
          </p:nvPr>
        </p:nvGraphicFramePr>
        <p:xfrm>
          <a:off x="4226718" y="59531"/>
          <a:ext cx="7625436" cy="6738936"/>
        </p:xfrm>
        <a:graphic>
          <a:graphicData uri="http://schemas.openxmlformats.org/drawingml/2006/table">
            <a:tbl>
              <a:tblPr firstRow="1" bandRow="1">
                <a:tableStyleId>{5C22544A-7EE6-4342-B048-85BDC9FD1C3A}</a:tableStyleId>
              </a:tblPr>
              <a:tblGrid>
                <a:gridCol w="1766073">
                  <a:extLst>
                    <a:ext uri="{9D8B030D-6E8A-4147-A177-3AD203B41FA5}">
                      <a16:colId xmlns:a16="http://schemas.microsoft.com/office/drawing/2014/main" val="4082208812"/>
                    </a:ext>
                  </a:extLst>
                </a:gridCol>
                <a:gridCol w="5859363">
                  <a:extLst>
                    <a:ext uri="{9D8B030D-6E8A-4147-A177-3AD203B41FA5}">
                      <a16:colId xmlns:a16="http://schemas.microsoft.com/office/drawing/2014/main" val="2900894403"/>
                    </a:ext>
                  </a:extLst>
                </a:gridCol>
              </a:tblGrid>
              <a:tr h="1430166">
                <a:tc>
                  <a:txBody>
                    <a:bodyPr/>
                    <a:lstStyle/>
                    <a:p>
                      <a:r>
                        <a:rPr lang="en-US" sz="2000" b="0" dirty="0">
                          <a:solidFill>
                            <a:schemeClr val="tx1"/>
                          </a:solidFill>
                          <a:latin typeface="Arial Black"/>
                        </a:rPr>
                        <a:t>9</a:t>
                      </a:r>
                      <a:r>
                        <a:rPr lang="en-US" sz="2000" b="0" baseline="30000" dirty="0">
                          <a:solidFill>
                            <a:schemeClr val="tx1"/>
                          </a:solidFill>
                          <a:latin typeface="Arial Black"/>
                        </a:rPr>
                        <a:t>th</a:t>
                      </a:r>
                      <a:r>
                        <a:rPr lang="en-US" sz="2000" b="0" dirty="0">
                          <a:solidFill>
                            <a:schemeClr val="tx1"/>
                          </a:solidFill>
                          <a:latin typeface="Arial Black"/>
                        </a:rPr>
                        <a:t> Grade</a:t>
                      </a:r>
                    </a:p>
                  </a:txBody>
                  <a:tcPr marL="93942" marR="93942" marT="46971" marB="46971">
                    <a:solidFill>
                      <a:srgbClr val="C00000"/>
                    </a:solidFill>
                  </a:tcPr>
                </a:tc>
                <a:tc>
                  <a:txBody>
                    <a:bodyPr/>
                    <a:lstStyle/>
                    <a:p>
                      <a:pPr marL="0" marR="0" indent="0" algn="l" rtl="0" eaLnBrk="1" fontAlgn="base" latinLnBrk="0" hangingPunct="1">
                        <a:lnSpc>
                          <a:spcPct val="100000"/>
                        </a:lnSpc>
                        <a:spcBef>
                          <a:spcPct val="0"/>
                        </a:spcBef>
                        <a:spcAft>
                          <a:spcPct val="0"/>
                        </a:spcAft>
                        <a:buClrTx/>
                        <a:buSzTx/>
                        <a:buFontTx/>
                        <a:buNone/>
                      </a:pPr>
                      <a:r>
                        <a:rPr lang="en-US" sz="2000" b="0" dirty="0">
                          <a:ln>
                            <a:solidFill>
                              <a:schemeClr val="tx1"/>
                            </a:solidFill>
                          </a:ln>
                          <a:solidFill>
                            <a:schemeClr val="tx1"/>
                          </a:solidFill>
                          <a:latin typeface="+mn-lt"/>
                        </a:rPr>
                        <a:t>Earth and Space Science</a:t>
                      </a:r>
                    </a:p>
                    <a:p>
                      <a:pPr marL="0" marR="0" indent="0" algn="l" rtl="0" eaLnBrk="1" fontAlgn="base" latinLnBrk="0" hangingPunct="1">
                        <a:lnSpc>
                          <a:spcPct val="100000"/>
                        </a:lnSpc>
                        <a:spcBef>
                          <a:spcPct val="0"/>
                        </a:spcBef>
                        <a:spcAft>
                          <a:spcPct val="0"/>
                        </a:spcAft>
                        <a:buFontTx/>
                        <a:buNone/>
                      </a:pPr>
                      <a:r>
                        <a:rPr lang="en-US" sz="2000" b="0" dirty="0">
                          <a:ln>
                            <a:solidFill>
                              <a:schemeClr val="tx1"/>
                            </a:solidFill>
                          </a:ln>
                          <a:solidFill>
                            <a:schemeClr val="tx1"/>
                          </a:solidFill>
                          <a:latin typeface="+mn-lt"/>
                        </a:rPr>
                        <a:t>or </a:t>
                      </a:r>
                    </a:p>
                    <a:p>
                      <a:pPr marL="0" marR="0" indent="0" algn="l" rtl="0" eaLnBrk="1" fontAlgn="base" latinLnBrk="0" hangingPunct="1">
                        <a:lnSpc>
                          <a:spcPct val="100000"/>
                        </a:lnSpc>
                        <a:spcBef>
                          <a:spcPct val="0"/>
                        </a:spcBef>
                        <a:spcAft>
                          <a:spcPct val="0"/>
                        </a:spcAft>
                        <a:buClrTx/>
                        <a:buSzTx/>
                        <a:buFontTx/>
                        <a:buNone/>
                      </a:pPr>
                      <a:r>
                        <a:rPr lang="en-US" sz="2000" b="0" dirty="0">
                          <a:ln>
                            <a:solidFill>
                              <a:schemeClr val="tx1"/>
                            </a:solidFill>
                          </a:ln>
                          <a:solidFill>
                            <a:schemeClr val="tx1"/>
                          </a:solidFill>
                          <a:latin typeface="+mn-lt"/>
                        </a:rPr>
                        <a:t>Honors Earth and Space Science</a:t>
                      </a:r>
                      <a:endParaRPr kumimoji="0" lang="en-US" sz="2000" b="0" i="0" u="none" strike="noStrike" cap="none" normalizeH="0" baseline="0">
                        <a:ln>
                          <a:solidFill>
                            <a:schemeClr val="tx1"/>
                          </a:solidFill>
                        </a:ln>
                        <a:solidFill>
                          <a:schemeClr val="tx1"/>
                        </a:solidFill>
                        <a:effectLst/>
                        <a:latin typeface="+mn-lt"/>
                      </a:endParaRPr>
                    </a:p>
                    <a:p>
                      <a:endParaRPr lang="en-US" sz="2000" b="0" dirty="0">
                        <a:solidFill>
                          <a:schemeClr val="tx1"/>
                        </a:solidFill>
                        <a:latin typeface="Arial Black"/>
                      </a:endParaRPr>
                    </a:p>
                  </a:txBody>
                  <a:tcPr marL="93942" marR="93942" marT="46971" marB="46971">
                    <a:solidFill>
                      <a:srgbClr val="C00000"/>
                    </a:solidFill>
                  </a:tcPr>
                </a:tc>
                <a:extLst>
                  <a:ext uri="{0D108BD9-81ED-4DB2-BD59-A6C34878D82A}">
                    <a16:rowId xmlns:a16="http://schemas.microsoft.com/office/drawing/2014/main" val="3521096147"/>
                  </a:ext>
                </a:extLst>
              </a:tr>
              <a:tr h="1098364">
                <a:tc>
                  <a:txBody>
                    <a:bodyPr/>
                    <a:lstStyle/>
                    <a:p>
                      <a:r>
                        <a:rPr lang="en-US" sz="2000" b="0" dirty="0">
                          <a:solidFill>
                            <a:schemeClr val="tx1"/>
                          </a:solidFill>
                          <a:latin typeface="Arial Black"/>
                        </a:rPr>
                        <a:t>10</a:t>
                      </a:r>
                      <a:r>
                        <a:rPr lang="en-US" sz="2000" b="0" baseline="30000" dirty="0">
                          <a:solidFill>
                            <a:schemeClr val="tx1"/>
                          </a:solidFill>
                          <a:latin typeface="Arial Black"/>
                        </a:rPr>
                        <a:t>th</a:t>
                      </a:r>
                      <a:r>
                        <a:rPr lang="en-US" sz="2000" b="0" dirty="0">
                          <a:solidFill>
                            <a:schemeClr val="tx1"/>
                          </a:solidFill>
                          <a:latin typeface="Arial Black"/>
                        </a:rPr>
                        <a:t> Grade</a:t>
                      </a:r>
                    </a:p>
                  </a:txBody>
                  <a:tcPr marL="93942" marR="93942" marT="46971" marB="46971">
                    <a:solidFill>
                      <a:schemeClr val="bg1">
                        <a:lumMod val="65000"/>
                      </a:schemeClr>
                    </a:solidFill>
                  </a:tcPr>
                </a:tc>
                <a:tc>
                  <a:txBody>
                    <a:bodyPr/>
                    <a:lstStyle/>
                    <a:p>
                      <a:pPr marL="0" marR="0" indent="0" algn="l" rtl="0" eaLnBrk="1" fontAlgn="base" latinLnBrk="0" hangingPunct="1">
                        <a:lnSpc>
                          <a:spcPct val="100000"/>
                        </a:lnSpc>
                        <a:spcBef>
                          <a:spcPct val="0"/>
                        </a:spcBef>
                        <a:spcAft>
                          <a:spcPct val="0"/>
                        </a:spcAft>
                        <a:buFontTx/>
                        <a:buNone/>
                      </a:pPr>
                      <a:r>
                        <a:rPr kumimoji="0" lang="en-US" sz="2000" b="0" i="0" u="none" strike="noStrike" cap="none" normalizeH="0" baseline="0" dirty="0">
                          <a:ln>
                            <a:solidFill>
                              <a:schemeClr val="tx1"/>
                            </a:solidFill>
                          </a:ln>
                          <a:solidFill>
                            <a:schemeClr val="tx1"/>
                          </a:solidFill>
                          <a:effectLst/>
                          <a:latin typeface="Calibri"/>
                          <a:cs typeface="Calibri"/>
                        </a:rPr>
                        <a:t>Biology</a:t>
                      </a:r>
                      <a:r>
                        <a:rPr lang="en-US" sz="2000" b="0" i="0" u="none" strike="noStrike" cap="none" normalizeH="0" baseline="0" dirty="0">
                          <a:ln>
                            <a:solidFill>
                              <a:schemeClr val="tx1"/>
                            </a:solidFill>
                          </a:ln>
                          <a:solidFill>
                            <a:schemeClr val="tx1"/>
                          </a:solidFill>
                          <a:effectLst/>
                          <a:latin typeface="Calibri"/>
                          <a:cs typeface="Calibri"/>
                        </a:rPr>
                        <a:t> </a:t>
                      </a:r>
                      <a:endParaRPr kumimoji="0" lang="en-US" sz="2000" b="0" i="0" u="none" strike="noStrike" cap="none" normalizeH="0" baseline="0" dirty="0">
                        <a:ln>
                          <a:solidFill>
                            <a:schemeClr val="tx1"/>
                          </a:solidFill>
                        </a:ln>
                        <a:solidFill>
                          <a:schemeClr val="tx1"/>
                        </a:solidFill>
                        <a:effectLst/>
                        <a:latin typeface="Calibri"/>
                        <a:cs typeface="Calibri"/>
                      </a:endParaRPr>
                    </a:p>
                    <a:p>
                      <a:pPr marL="0" marR="0" indent="0" algn="l" defTabSz="4389438"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solidFill>
                              <a:schemeClr val="tx1"/>
                            </a:solidFill>
                          </a:ln>
                          <a:solidFill>
                            <a:schemeClr val="tx1"/>
                          </a:solidFill>
                          <a:effectLst/>
                          <a:latin typeface="Calibri"/>
                          <a:cs typeface="Calibri"/>
                        </a:rPr>
                        <a:t>or</a:t>
                      </a:r>
                    </a:p>
                    <a:p>
                      <a:pPr marL="0" marR="0" indent="0" algn="l" rtl="0" eaLnBrk="1" fontAlgn="base" latinLnBrk="0" hangingPunct="1">
                        <a:lnSpc>
                          <a:spcPct val="100000"/>
                        </a:lnSpc>
                        <a:spcBef>
                          <a:spcPct val="0"/>
                        </a:spcBef>
                        <a:spcAft>
                          <a:spcPct val="0"/>
                        </a:spcAft>
                        <a:buFontTx/>
                        <a:buNone/>
                      </a:pPr>
                      <a:r>
                        <a:rPr lang="en-US" sz="2000" b="0" dirty="0">
                          <a:ln>
                            <a:solidFill>
                              <a:schemeClr val="tx1"/>
                            </a:solidFill>
                          </a:ln>
                          <a:solidFill>
                            <a:schemeClr val="tx1"/>
                          </a:solidFill>
                          <a:latin typeface="Calibri"/>
                          <a:cs typeface="Calibri"/>
                        </a:rPr>
                        <a:t>AP Biology and Chemistry  </a:t>
                      </a:r>
                      <a:endParaRPr kumimoji="0" lang="en-US" sz="2000" b="0" i="0" u="none" strike="noStrike" cap="none" normalizeH="0" baseline="0" dirty="0">
                        <a:ln>
                          <a:solidFill>
                            <a:schemeClr val="tx1"/>
                          </a:solidFill>
                        </a:ln>
                        <a:solidFill>
                          <a:schemeClr val="tx1"/>
                        </a:solidFill>
                        <a:effectLst/>
                        <a:latin typeface="Calibri"/>
                        <a:cs typeface="Calibri"/>
                      </a:endParaRPr>
                    </a:p>
                  </a:txBody>
                  <a:tcPr marL="93942" marR="93942" marT="46971" marB="46971">
                    <a:solidFill>
                      <a:schemeClr val="bg1">
                        <a:lumMod val="65000"/>
                      </a:schemeClr>
                    </a:solidFill>
                  </a:tcPr>
                </a:tc>
                <a:extLst>
                  <a:ext uri="{0D108BD9-81ED-4DB2-BD59-A6C34878D82A}">
                    <a16:rowId xmlns:a16="http://schemas.microsoft.com/office/drawing/2014/main" val="3747090316"/>
                  </a:ext>
                </a:extLst>
              </a:tr>
              <a:tr h="2105203">
                <a:tc>
                  <a:txBody>
                    <a:bodyPr/>
                    <a:lstStyle/>
                    <a:p>
                      <a:r>
                        <a:rPr lang="en-US" sz="2000" b="0" dirty="0">
                          <a:solidFill>
                            <a:schemeClr val="tx1"/>
                          </a:solidFill>
                          <a:latin typeface="Arial Black"/>
                        </a:rPr>
                        <a:t>11</a:t>
                      </a:r>
                      <a:r>
                        <a:rPr lang="en-US" sz="2000" b="0" baseline="30000" dirty="0">
                          <a:solidFill>
                            <a:schemeClr val="tx1"/>
                          </a:solidFill>
                          <a:latin typeface="Arial Black"/>
                        </a:rPr>
                        <a:t>th</a:t>
                      </a:r>
                      <a:r>
                        <a:rPr lang="en-US" sz="2000" b="0" dirty="0">
                          <a:solidFill>
                            <a:schemeClr val="tx1"/>
                          </a:solidFill>
                          <a:latin typeface="Arial Black"/>
                        </a:rPr>
                        <a:t> Grade</a:t>
                      </a:r>
                    </a:p>
                  </a:txBody>
                  <a:tcPr marL="93942" marR="93942" marT="46971" marB="46971">
                    <a:solidFill>
                      <a:srgbClr val="C00000"/>
                    </a:solidFill>
                  </a:tcPr>
                </a:tc>
                <a:tc>
                  <a:txBody>
                    <a:bodyPr/>
                    <a:lstStyle/>
                    <a:p>
                      <a:pPr marL="0" marR="0" indent="0" algn="l" defTabSz="4389438"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solidFill>
                              <a:schemeClr val="tx1"/>
                            </a:solidFill>
                          </a:ln>
                          <a:solidFill>
                            <a:schemeClr val="tx1"/>
                          </a:solidFill>
                          <a:effectLst/>
                          <a:latin typeface="Calibri"/>
                          <a:cs typeface="Calibri"/>
                        </a:rPr>
                        <a:t>Chemistry</a:t>
                      </a:r>
                    </a:p>
                    <a:p>
                      <a:pPr marL="0" marR="0" indent="0" algn="l" defTabSz="4389438" rtl="0" eaLnBrk="1" fontAlgn="base" latinLnBrk="0" hangingPunct="1">
                        <a:lnSpc>
                          <a:spcPct val="100000"/>
                        </a:lnSpc>
                        <a:spcBef>
                          <a:spcPct val="0"/>
                        </a:spcBef>
                        <a:spcAft>
                          <a:spcPct val="0"/>
                        </a:spcAft>
                        <a:buClrTx/>
                        <a:buSzTx/>
                        <a:buFontTx/>
                        <a:buNone/>
                        <a:tabLst/>
                      </a:pPr>
                      <a:r>
                        <a:rPr lang="en-US" sz="2000" b="0" dirty="0">
                          <a:ln>
                            <a:solidFill>
                              <a:schemeClr val="tx1"/>
                            </a:solidFill>
                          </a:ln>
                          <a:solidFill>
                            <a:schemeClr val="tx1"/>
                          </a:solidFill>
                          <a:latin typeface="Calibri"/>
                          <a:cs typeface="Calibri"/>
                        </a:rPr>
                        <a:t>Physics</a:t>
                      </a:r>
                    </a:p>
                    <a:p>
                      <a:pPr marL="0" marR="0" indent="0" algn="l" defTabSz="4389438"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solidFill>
                              <a:schemeClr val="tx1"/>
                            </a:solidFill>
                          </a:ln>
                          <a:solidFill>
                            <a:schemeClr val="tx1"/>
                          </a:solidFill>
                          <a:effectLst/>
                          <a:latin typeface="Calibri"/>
                          <a:cs typeface="Calibri"/>
                        </a:rPr>
                        <a:t>AP Environmental Science</a:t>
                      </a:r>
                    </a:p>
                    <a:p>
                      <a:pPr marL="0" marR="0" indent="0" algn="l" defTabSz="4389438" rtl="0" eaLnBrk="1" fontAlgn="base" latinLnBrk="0" hangingPunct="1">
                        <a:lnSpc>
                          <a:spcPct val="100000"/>
                        </a:lnSpc>
                        <a:spcBef>
                          <a:spcPct val="0"/>
                        </a:spcBef>
                        <a:spcAft>
                          <a:spcPct val="0"/>
                        </a:spcAft>
                        <a:buClrTx/>
                        <a:buSzTx/>
                        <a:buFontTx/>
                        <a:buNone/>
                        <a:tabLst/>
                      </a:pPr>
                      <a:r>
                        <a:rPr lang="en-US" sz="2000" b="0" dirty="0">
                          <a:ln>
                            <a:solidFill>
                              <a:schemeClr val="tx1"/>
                            </a:solidFill>
                          </a:ln>
                          <a:solidFill>
                            <a:schemeClr val="tx1"/>
                          </a:solidFill>
                          <a:latin typeface="Calibri"/>
                          <a:cs typeface="Calibri"/>
                        </a:rPr>
                        <a:t>Biology II</a:t>
                      </a:r>
                    </a:p>
                    <a:p>
                      <a:pPr marL="0" marR="0" indent="0" algn="l" defTabSz="4389438"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solidFill>
                              <a:schemeClr val="tx1"/>
                            </a:solidFill>
                          </a:ln>
                          <a:solidFill>
                            <a:schemeClr val="tx1"/>
                          </a:solidFill>
                          <a:effectLst/>
                          <a:latin typeface="Calibri"/>
                          <a:cs typeface="Calibri"/>
                        </a:rPr>
                        <a:t>AP Chemistry</a:t>
                      </a:r>
                    </a:p>
                    <a:p>
                      <a:endParaRPr lang="en-US" sz="2000" b="0" dirty="0">
                        <a:solidFill>
                          <a:schemeClr val="tx1"/>
                        </a:solidFill>
                        <a:latin typeface="Arial Black"/>
                      </a:endParaRPr>
                    </a:p>
                  </a:txBody>
                  <a:tcPr marL="93942" marR="93942" marT="46971" marB="46971">
                    <a:solidFill>
                      <a:srgbClr val="C00000"/>
                    </a:solidFill>
                  </a:tcPr>
                </a:tc>
                <a:extLst>
                  <a:ext uri="{0D108BD9-81ED-4DB2-BD59-A6C34878D82A}">
                    <a16:rowId xmlns:a16="http://schemas.microsoft.com/office/drawing/2014/main" val="2278650935"/>
                  </a:ext>
                </a:extLst>
              </a:tr>
              <a:tr h="2105203">
                <a:tc>
                  <a:txBody>
                    <a:bodyPr/>
                    <a:lstStyle/>
                    <a:p>
                      <a:r>
                        <a:rPr lang="en-US" sz="2000" b="0" dirty="0">
                          <a:solidFill>
                            <a:schemeClr val="tx1"/>
                          </a:solidFill>
                          <a:latin typeface="Arial Black"/>
                        </a:rPr>
                        <a:t>12</a:t>
                      </a:r>
                      <a:r>
                        <a:rPr lang="en-US" sz="2000" b="0" baseline="30000" dirty="0">
                          <a:solidFill>
                            <a:schemeClr val="tx1"/>
                          </a:solidFill>
                          <a:latin typeface="Arial Black"/>
                        </a:rPr>
                        <a:t>th</a:t>
                      </a:r>
                      <a:r>
                        <a:rPr lang="en-US" sz="2000" b="0" dirty="0">
                          <a:solidFill>
                            <a:schemeClr val="tx1"/>
                          </a:solidFill>
                          <a:latin typeface="Arial Black"/>
                        </a:rPr>
                        <a:t> Grade</a:t>
                      </a:r>
                    </a:p>
                  </a:txBody>
                  <a:tcPr marL="93942" marR="93942" marT="46971" marB="46971">
                    <a:solidFill>
                      <a:schemeClr val="bg1">
                        <a:lumMod val="65000"/>
                      </a:schemeClr>
                    </a:solidFill>
                  </a:tcPr>
                </a:tc>
                <a:tc>
                  <a:txBody>
                    <a:bodyPr/>
                    <a:lstStyle/>
                    <a:p>
                      <a:pPr marL="0" marR="0" indent="0" algn="l" defTabSz="4389438"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solidFill>
                              <a:schemeClr val="tx1"/>
                            </a:solidFill>
                          </a:ln>
                          <a:solidFill>
                            <a:schemeClr val="tx1"/>
                          </a:solidFill>
                          <a:effectLst/>
                          <a:latin typeface="Calibri"/>
                          <a:cs typeface="Calibri"/>
                        </a:rPr>
                        <a:t>Chemistry</a:t>
                      </a:r>
                    </a:p>
                    <a:p>
                      <a:pPr marL="0" marR="0" indent="0" algn="l" defTabSz="4389438" rtl="0" eaLnBrk="1" fontAlgn="base" latinLnBrk="0" hangingPunct="1">
                        <a:lnSpc>
                          <a:spcPct val="100000"/>
                        </a:lnSpc>
                        <a:spcBef>
                          <a:spcPct val="0"/>
                        </a:spcBef>
                        <a:spcAft>
                          <a:spcPct val="0"/>
                        </a:spcAft>
                        <a:buClrTx/>
                        <a:buSzTx/>
                        <a:buFontTx/>
                        <a:buNone/>
                        <a:tabLst/>
                      </a:pPr>
                      <a:r>
                        <a:rPr lang="en-US" sz="2000" b="0" dirty="0">
                          <a:ln>
                            <a:solidFill>
                              <a:schemeClr val="tx1"/>
                            </a:solidFill>
                          </a:ln>
                          <a:solidFill>
                            <a:schemeClr val="tx1"/>
                          </a:solidFill>
                          <a:latin typeface="Calibri"/>
                          <a:cs typeface="Calibri"/>
                        </a:rPr>
                        <a:t>Physics</a:t>
                      </a:r>
                    </a:p>
                    <a:p>
                      <a:pPr marL="0" marR="0" indent="0" algn="l" defTabSz="4389438"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solidFill>
                              <a:schemeClr val="tx1"/>
                            </a:solidFill>
                          </a:ln>
                          <a:solidFill>
                            <a:schemeClr val="tx1"/>
                          </a:solidFill>
                          <a:effectLst/>
                          <a:latin typeface="Calibri"/>
                          <a:cs typeface="Calibri"/>
                        </a:rPr>
                        <a:t>AP Environmental Science</a:t>
                      </a:r>
                    </a:p>
                    <a:p>
                      <a:pPr marL="0" marR="0" indent="0" algn="l" defTabSz="4389438" rtl="0" eaLnBrk="1" fontAlgn="base" latinLnBrk="0" hangingPunct="1">
                        <a:lnSpc>
                          <a:spcPct val="100000"/>
                        </a:lnSpc>
                        <a:spcBef>
                          <a:spcPct val="0"/>
                        </a:spcBef>
                        <a:spcAft>
                          <a:spcPct val="0"/>
                        </a:spcAft>
                        <a:buClrTx/>
                        <a:buSzTx/>
                        <a:buFontTx/>
                        <a:buNone/>
                        <a:tabLst/>
                      </a:pPr>
                      <a:r>
                        <a:rPr lang="en-US" sz="2000" b="0" dirty="0">
                          <a:ln>
                            <a:solidFill>
                              <a:schemeClr val="tx1"/>
                            </a:solidFill>
                          </a:ln>
                          <a:solidFill>
                            <a:schemeClr val="tx1"/>
                          </a:solidFill>
                          <a:latin typeface="Calibri"/>
                          <a:cs typeface="Calibri"/>
                        </a:rPr>
                        <a:t>Biology II</a:t>
                      </a:r>
                    </a:p>
                    <a:p>
                      <a:pPr marL="0" marR="0" indent="0" algn="l" defTabSz="4389438"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solidFill>
                              <a:schemeClr val="tx1"/>
                            </a:solidFill>
                          </a:ln>
                          <a:solidFill>
                            <a:schemeClr val="tx1"/>
                          </a:solidFill>
                          <a:effectLst/>
                          <a:latin typeface="Calibri"/>
                          <a:cs typeface="Calibri"/>
                        </a:rPr>
                        <a:t>AP Chemistry</a:t>
                      </a:r>
                    </a:p>
                    <a:p>
                      <a:pPr marL="0" marR="0" indent="0" algn="l" defTabSz="4389438" rtl="0" eaLnBrk="1" fontAlgn="base" latinLnBrk="0" hangingPunct="1">
                        <a:lnSpc>
                          <a:spcPct val="100000"/>
                        </a:lnSpc>
                        <a:spcBef>
                          <a:spcPct val="0"/>
                        </a:spcBef>
                        <a:spcAft>
                          <a:spcPct val="0"/>
                        </a:spcAft>
                        <a:buClrTx/>
                        <a:buSzTx/>
                        <a:buFontTx/>
                        <a:buNone/>
                        <a:tabLst/>
                      </a:pPr>
                      <a:r>
                        <a:rPr lang="en-US" sz="2000" b="0" dirty="0">
                          <a:ln>
                            <a:solidFill>
                              <a:schemeClr val="tx1"/>
                            </a:solidFill>
                          </a:ln>
                          <a:solidFill>
                            <a:schemeClr val="tx1"/>
                          </a:solidFill>
                          <a:latin typeface="Calibri"/>
                          <a:cs typeface="Calibri"/>
                        </a:rPr>
                        <a:t>Science Seminar</a:t>
                      </a:r>
                      <a:endParaRPr kumimoji="0" lang="en-US" sz="2000" b="0" i="0" u="none" strike="noStrike" cap="none" normalizeH="0" baseline="0" dirty="0">
                        <a:ln>
                          <a:solidFill>
                            <a:schemeClr val="tx1"/>
                          </a:solidFill>
                        </a:ln>
                        <a:solidFill>
                          <a:schemeClr val="tx1"/>
                        </a:solidFill>
                        <a:effectLst/>
                        <a:latin typeface="Calibri"/>
                        <a:cs typeface="Calibri"/>
                      </a:endParaRPr>
                    </a:p>
                  </a:txBody>
                  <a:tcPr marL="93942" marR="93942" marT="46971" marB="46971">
                    <a:solidFill>
                      <a:schemeClr val="bg1">
                        <a:lumMod val="65000"/>
                      </a:schemeClr>
                    </a:solidFill>
                  </a:tcPr>
                </a:tc>
                <a:extLst>
                  <a:ext uri="{0D108BD9-81ED-4DB2-BD59-A6C34878D82A}">
                    <a16:rowId xmlns:a16="http://schemas.microsoft.com/office/drawing/2014/main" val="3851446423"/>
                  </a:ext>
                </a:extLst>
              </a:tr>
            </a:tbl>
          </a:graphicData>
        </a:graphic>
      </p:graphicFrame>
    </p:spTree>
    <p:extLst>
      <p:ext uri="{BB962C8B-B14F-4D97-AF65-F5344CB8AC3E}">
        <p14:creationId xmlns:p14="http://schemas.microsoft.com/office/powerpoint/2010/main" val="4127834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31">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4462044"/>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4C86825-1057-4E3F-B3B4-3DD21448C7A4}"/>
              </a:ext>
            </a:extLst>
          </p:cNvPr>
          <p:cNvSpPr>
            <a:spLocks noGrp="1"/>
          </p:cNvSpPr>
          <p:nvPr>
            <p:ph type="title"/>
          </p:nvPr>
        </p:nvSpPr>
        <p:spPr>
          <a:xfrm>
            <a:off x="649270" y="4615840"/>
            <a:ext cx="3673475" cy="1498519"/>
          </a:xfrm>
        </p:spPr>
        <p:txBody>
          <a:bodyPr vert="horz" lIns="91440" tIns="45720" rIns="91440" bIns="45720" rtlCol="0" anchor="ctr">
            <a:normAutofit/>
          </a:bodyPr>
          <a:lstStyle/>
          <a:p>
            <a:pPr algn="r"/>
            <a:r>
              <a:rPr lang="en-US" sz="3000" kern="1200">
                <a:solidFill>
                  <a:schemeClr val="bg1"/>
                </a:solidFill>
                <a:latin typeface="+mj-lt"/>
                <a:ea typeface="+mj-ea"/>
                <a:cs typeface="+mj-cs"/>
              </a:rPr>
              <a:t>Science Electives</a:t>
            </a:r>
          </a:p>
        </p:txBody>
      </p:sp>
      <p:pic>
        <p:nvPicPr>
          <p:cNvPr id="5" name="Picture 5" descr="A group of people skiing on the snow&#10;&#10;Description generated with very high confidence">
            <a:extLst>
              <a:ext uri="{FF2B5EF4-FFF2-40B4-BE49-F238E27FC236}">
                <a16:creationId xmlns:a16="http://schemas.microsoft.com/office/drawing/2014/main" id="{B466672E-AE27-4D94-8AB8-EDC54F0C2286}"/>
              </a:ext>
            </a:extLst>
          </p:cNvPr>
          <p:cNvPicPr>
            <a:picLocks noGrp="1" noChangeAspect="1"/>
          </p:cNvPicPr>
          <p:nvPr>
            <p:ph type="pic" idx="1"/>
          </p:nvPr>
        </p:nvPicPr>
        <p:blipFill rotWithShape="1">
          <a:blip r:embed="rId2"/>
          <a:srcRect t="2573" r="-2" b="35217"/>
          <a:stretch/>
        </p:blipFill>
        <p:spPr>
          <a:xfrm>
            <a:off x="393308" y="352931"/>
            <a:ext cx="5559480" cy="3749040"/>
          </a:xfrm>
          <a:prstGeom prst="rect">
            <a:avLst/>
          </a:prstGeom>
        </p:spPr>
      </p:pic>
      <p:pic>
        <p:nvPicPr>
          <p:cNvPr id="7" name="Picture 7" descr="A person standing in front of a brick building&#10;&#10;Description generated with high confidence">
            <a:extLst>
              <a:ext uri="{FF2B5EF4-FFF2-40B4-BE49-F238E27FC236}">
                <a16:creationId xmlns:a16="http://schemas.microsoft.com/office/drawing/2014/main" id="{34F6FF74-673C-4B4F-80EA-F4431CE3D76B}"/>
              </a:ext>
            </a:extLst>
          </p:cNvPr>
          <p:cNvPicPr>
            <a:picLocks noChangeAspect="1"/>
          </p:cNvPicPr>
          <p:nvPr/>
        </p:nvPicPr>
        <p:blipFill rotWithShape="1">
          <a:blip r:embed="rId3"/>
          <a:srcRect t="8313" r="-2" b="29506"/>
          <a:stretch/>
        </p:blipFill>
        <p:spPr>
          <a:xfrm>
            <a:off x="6251736" y="357013"/>
            <a:ext cx="5546955" cy="3749040"/>
          </a:xfrm>
          <a:prstGeom prst="rect">
            <a:avLst/>
          </a:prstGeom>
        </p:spPr>
      </p:pic>
      <p:cxnSp>
        <p:nvCxnSpPr>
          <p:cNvPr id="30" name="Straight Connector 33">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4690076"/>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8CD924E1-781A-4EF1-ACD9-9BC18E9B7C97}"/>
              </a:ext>
            </a:extLst>
          </p:cNvPr>
          <p:cNvSpPr>
            <a:spLocks noGrp="1"/>
          </p:cNvSpPr>
          <p:nvPr>
            <p:ph type="body" sz="half" idx="2"/>
          </p:nvPr>
        </p:nvSpPr>
        <p:spPr>
          <a:xfrm>
            <a:off x="4804225" y="4615840"/>
            <a:ext cx="6751032" cy="1512630"/>
          </a:xfrm>
        </p:spPr>
        <p:txBody>
          <a:bodyPr vert="horz" lIns="91440" tIns="45720" rIns="91440" bIns="45720" rtlCol="0" anchor="ctr">
            <a:normAutofit/>
          </a:bodyPr>
          <a:lstStyle/>
          <a:p>
            <a:pPr marL="342900" indent="-228600">
              <a:buFont typeface="Arial" panose="020B0604020202020204" pitchFamily="34" charset="0"/>
              <a:buChar char="•"/>
            </a:pPr>
            <a:r>
              <a:rPr lang="en-US" sz="2200" dirty="0">
                <a:solidFill>
                  <a:schemeClr val="bg1"/>
                </a:solidFill>
              </a:rPr>
              <a:t>Physics</a:t>
            </a:r>
            <a:endParaRPr lang="en-US" sz="2200" dirty="0">
              <a:solidFill>
                <a:schemeClr val="bg1"/>
              </a:solidFill>
              <a:cs typeface="Calibri"/>
            </a:endParaRPr>
          </a:p>
          <a:p>
            <a:pPr marL="342900" indent="-228600">
              <a:buFont typeface="Arial" panose="020B0604020202020204" pitchFamily="34" charset="0"/>
              <a:buChar char="•"/>
            </a:pPr>
            <a:r>
              <a:rPr lang="en-US" sz="2200" dirty="0">
                <a:solidFill>
                  <a:schemeClr val="bg1"/>
                </a:solidFill>
              </a:rPr>
              <a:t>Biology II</a:t>
            </a:r>
            <a:endParaRPr lang="en-US" sz="2200" dirty="0">
              <a:solidFill>
                <a:schemeClr val="bg1"/>
              </a:solidFill>
              <a:cs typeface="Calibri"/>
            </a:endParaRPr>
          </a:p>
          <a:p>
            <a:pPr marL="342900" indent="-228600">
              <a:buFont typeface="Arial" panose="020B0604020202020204" pitchFamily="34" charset="0"/>
              <a:buChar char="•"/>
            </a:pPr>
            <a:r>
              <a:rPr lang="en-US" sz="2200" dirty="0">
                <a:solidFill>
                  <a:schemeClr val="bg1"/>
                </a:solidFill>
              </a:rPr>
              <a:t>Chemistry  </a:t>
            </a:r>
            <a:r>
              <a:rPr lang="en-US" sz="2000" dirty="0">
                <a:solidFill>
                  <a:schemeClr val="bg1"/>
                </a:solidFill>
              </a:rPr>
              <a:t>         </a:t>
            </a:r>
            <a:r>
              <a:rPr lang="en-US" sz="600" dirty="0">
                <a:solidFill>
                  <a:schemeClr val="bg1"/>
                </a:solidFill>
              </a:rPr>
              <a:t>     </a:t>
            </a:r>
            <a:endParaRPr lang="en-US" sz="600">
              <a:solidFill>
                <a:schemeClr val="bg1"/>
              </a:solidFill>
              <a:ea typeface="Calibri" panose="020F0502020204030204"/>
              <a:cs typeface="Calibri"/>
            </a:endParaRPr>
          </a:p>
          <a:p>
            <a:pPr marL="342900" indent="-228600">
              <a:buFont typeface="Arial" panose="020B0604020202020204" pitchFamily="34" charset="0"/>
              <a:buChar char="•"/>
            </a:pPr>
            <a:endParaRPr lang="en-US" sz="600">
              <a:solidFill>
                <a:schemeClr val="bg1"/>
              </a:solidFill>
              <a:cs typeface="Calibri"/>
            </a:endParaRPr>
          </a:p>
        </p:txBody>
      </p:sp>
      <p:sp>
        <p:nvSpPr>
          <p:cNvPr id="15" name="TextBox 14">
            <a:extLst>
              <a:ext uri="{FF2B5EF4-FFF2-40B4-BE49-F238E27FC236}">
                <a16:creationId xmlns:a16="http://schemas.microsoft.com/office/drawing/2014/main" id="{D15FC445-A43F-4630-8F5E-C308CEBCC77D}"/>
              </a:ext>
            </a:extLst>
          </p:cNvPr>
          <p:cNvSpPr txBox="1"/>
          <p:nvPr/>
        </p:nvSpPr>
        <p:spPr>
          <a:xfrm>
            <a:off x="7617178" y="4512733"/>
            <a:ext cx="3886200" cy="16958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14300">
              <a:lnSpc>
                <a:spcPct val="90000"/>
              </a:lnSpc>
              <a:spcBef>
                <a:spcPts val="1000"/>
              </a:spcBef>
            </a:pPr>
            <a:r>
              <a:rPr lang="en-US" sz="2200" b="1">
                <a:solidFill>
                  <a:schemeClr val="bg1"/>
                </a:solidFill>
                <a:ea typeface="+mn-lt"/>
                <a:cs typeface="+mn-lt"/>
              </a:rPr>
              <a:t>Advanced Placement Electives</a:t>
            </a:r>
            <a:endParaRPr lang="en-US" sz="2200" b="1">
              <a:solidFill>
                <a:schemeClr val="bg1"/>
              </a:solidFill>
              <a:cs typeface="Calibri"/>
            </a:endParaRPr>
          </a:p>
          <a:p>
            <a:pPr marL="457200" indent="-228600">
              <a:lnSpc>
                <a:spcPct val="90000"/>
              </a:lnSpc>
              <a:spcBef>
                <a:spcPts val="1000"/>
              </a:spcBef>
              <a:buFont typeface="Arial,Sans-Serif"/>
              <a:buChar char="•"/>
            </a:pPr>
            <a:r>
              <a:rPr lang="en-US" sz="2200">
                <a:solidFill>
                  <a:schemeClr val="bg1"/>
                </a:solidFill>
                <a:ea typeface="+mn-lt"/>
                <a:cs typeface="+mn-lt"/>
              </a:rPr>
              <a:t>AP Environmental Science</a:t>
            </a:r>
          </a:p>
          <a:p>
            <a:pPr marL="457200" indent="-228600">
              <a:lnSpc>
                <a:spcPct val="90000"/>
              </a:lnSpc>
              <a:spcBef>
                <a:spcPts val="1000"/>
              </a:spcBef>
              <a:buFont typeface="Arial,Sans-Serif"/>
              <a:buChar char="•"/>
            </a:pPr>
            <a:r>
              <a:rPr lang="en-US" sz="2200">
                <a:solidFill>
                  <a:schemeClr val="bg1"/>
                </a:solidFill>
                <a:ea typeface="+mn-lt"/>
                <a:cs typeface="+mn-lt"/>
              </a:rPr>
              <a:t>AP Chemistry</a:t>
            </a:r>
          </a:p>
          <a:p>
            <a:pPr marL="457200" indent="-228600">
              <a:lnSpc>
                <a:spcPct val="90000"/>
              </a:lnSpc>
              <a:spcBef>
                <a:spcPts val="1000"/>
              </a:spcBef>
              <a:buFont typeface="Arial,Sans-Serif"/>
              <a:buChar char="•"/>
            </a:pPr>
            <a:r>
              <a:rPr lang="en-US" sz="2200">
                <a:solidFill>
                  <a:schemeClr val="bg1"/>
                </a:solidFill>
                <a:ea typeface="+mn-lt"/>
                <a:cs typeface="+mn-lt"/>
              </a:rPr>
              <a:t>AP Biology   </a:t>
            </a:r>
            <a:endParaRPr lang="en-US" sz="2200">
              <a:solidFill>
                <a:schemeClr val="bg1"/>
              </a:solidFill>
            </a:endParaRPr>
          </a:p>
        </p:txBody>
      </p:sp>
    </p:spTree>
    <p:extLst>
      <p:ext uri="{BB962C8B-B14F-4D97-AF65-F5344CB8AC3E}">
        <p14:creationId xmlns:p14="http://schemas.microsoft.com/office/powerpoint/2010/main" val="235073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8F923FF-DD0C-4FD3-A1B4-68DFA511C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D723A9-BAD5-4E1E-859C-C0918DF77569}"/>
              </a:ext>
            </a:extLst>
          </p:cNvPr>
          <p:cNvSpPr>
            <a:spLocks noGrp="1"/>
          </p:cNvSpPr>
          <p:nvPr>
            <p:ph type="title"/>
          </p:nvPr>
        </p:nvSpPr>
        <p:spPr>
          <a:xfrm>
            <a:off x="528524" y="1097207"/>
            <a:ext cx="3667773" cy="2755322"/>
          </a:xfrm>
        </p:spPr>
        <p:txBody>
          <a:bodyPr vert="horz" lIns="91440" tIns="45720" rIns="91440" bIns="45720" rtlCol="0" anchor="b">
            <a:normAutofit/>
          </a:bodyPr>
          <a:lstStyle/>
          <a:p>
            <a:r>
              <a:rPr lang="en-US">
                <a:latin typeface="Arial Black" panose="020B0A04020102020204" pitchFamily="34" charset="0"/>
              </a:rPr>
              <a:t>Health Career Pathway</a:t>
            </a:r>
          </a:p>
        </p:txBody>
      </p:sp>
      <p:sp>
        <p:nvSpPr>
          <p:cNvPr id="14" name="Rectangle 13">
            <a:extLst>
              <a:ext uri="{FF2B5EF4-FFF2-40B4-BE49-F238E27FC236}">
                <a16:creationId xmlns:a16="http://schemas.microsoft.com/office/drawing/2014/main" id="{114A821F-8663-46BA-8CC0-D4C44F639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824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E91A4F52-AD68-409D-8A57-D72193F700E1}"/>
              </a:ext>
            </a:extLst>
          </p:cNvPr>
          <p:cNvPicPr>
            <a:picLocks noGrp="1" noChangeAspect="1"/>
          </p:cNvPicPr>
          <p:nvPr>
            <p:ph idx="1"/>
          </p:nvPr>
        </p:nvPicPr>
        <p:blipFill>
          <a:blip r:embed="rId2"/>
          <a:stretch>
            <a:fillRect/>
          </a:stretch>
        </p:blipFill>
        <p:spPr>
          <a:xfrm>
            <a:off x="4526151" y="882662"/>
            <a:ext cx="3675888" cy="1919070"/>
          </a:xfrm>
          <a:prstGeom prst="rect">
            <a:avLst/>
          </a:prstGeom>
        </p:spPr>
      </p:pic>
      <p:pic>
        <p:nvPicPr>
          <p:cNvPr id="6" name="Picture 5">
            <a:extLst>
              <a:ext uri="{FF2B5EF4-FFF2-40B4-BE49-F238E27FC236}">
                <a16:creationId xmlns:a16="http://schemas.microsoft.com/office/drawing/2014/main" id="{C8A39BA3-76EF-4E17-99F4-3C3F3065E3A2}"/>
              </a:ext>
            </a:extLst>
          </p:cNvPr>
          <p:cNvPicPr>
            <a:picLocks noChangeAspect="1"/>
          </p:cNvPicPr>
          <p:nvPr/>
        </p:nvPicPr>
        <p:blipFill>
          <a:blip r:embed="rId3"/>
          <a:stretch>
            <a:fillRect/>
          </a:stretch>
        </p:blipFill>
        <p:spPr>
          <a:xfrm>
            <a:off x="4530119" y="3940457"/>
            <a:ext cx="3675888" cy="1871260"/>
          </a:xfrm>
          <a:prstGeom prst="rect">
            <a:avLst/>
          </a:prstGeom>
        </p:spPr>
      </p:pic>
      <p:sp>
        <p:nvSpPr>
          <p:cNvPr id="16" name="Rectangle 15">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171" y="4177748"/>
            <a:ext cx="370685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1D833CCC-7B74-4515-ABC0-56897616FB20}"/>
              </a:ext>
            </a:extLst>
          </p:cNvPr>
          <p:cNvPicPr>
            <a:picLocks noChangeAspect="1"/>
          </p:cNvPicPr>
          <p:nvPr/>
        </p:nvPicPr>
        <p:blipFill>
          <a:blip r:embed="rId4"/>
          <a:stretch>
            <a:fillRect/>
          </a:stretch>
        </p:blipFill>
        <p:spPr>
          <a:xfrm>
            <a:off x="8359075" y="928778"/>
            <a:ext cx="3675888" cy="1826838"/>
          </a:xfrm>
          <a:prstGeom prst="rect">
            <a:avLst/>
          </a:prstGeom>
        </p:spPr>
      </p:pic>
      <p:pic>
        <p:nvPicPr>
          <p:cNvPr id="7" name="Picture 6">
            <a:extLst>
              <a:ext uri="{FF2B5EF4-FFF2-40B4-BE49-F238E27FC236}">
                <a16:creationId xmlns:a16="http://schemas.microsoft.com/office/drawing/2014/main" id="{44BC82E3-B2A0-49E9-8D47-DB38737C18AA}"/>
              </a:ext>
            </a:extLst>
          </p:cNvPr>
          <p:cNvPicPr>
            <a:picLocks noChangeAspect="1"/>
          </p:cNvPicPr>
          <p:nvPr/>
        </p:nvPicPr>
        <p:blipFill>
          <a:blip r:embed="rId5"/>
          <a:stretch>
            <a:fillRect/>
          </a:stretch>
        </p:blipFill>
        <p:spPr>
          <a:xfrm>
            <a:off x="8310333" y="3963162"/>
            <a:ext cx="3675888" cy="1846336"/>
          </a:xfrm>
          <a:prstGeom prst="rect">
            <a:avLst/>
          </a:prstGeom>
        </p:spPr>
      </p:pic>
    </p:spTree>
    <p:extLst>
      <p:ext uri="{BB962C8B-B14F-4D97-AF65-F5344CB8AC3E}">
        <p14:creationId xmlns:p14="http://schemas.microsoft.com/office/powerpoint/2010/main" val="2875338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A0B1FA-6D3D-49FD-BDAA-E52D11EEC0E9}"/>
              </a:ext>
            </a:extLst>
          </p:cNvPr>
          <p:cNvSpPr>
            <a:spLocks noGrp="1"/>
          </p:cNvSpPr>
          <p:nvPr>
            <p:ph type="title"/>
          </p:nvPr>
        </p:nvSpPr>
        <p:spPr>
          <a:xfrm>
            <a:off x="838199" y="963877"/>
            <a:ext cx="3494355" cy="4930246"/>
          </a:xfrm>
        </p:spPr>
        <p:txBody>
          <a:bodyPr>
            <a:normAutofit/>
          </a:bodyPr>
          <a:lstStyle/>
          <a:p>
            <a:pPr algn="r"/>
            <a:r>
              <a:rPr lang="en-US">
                <a:solidFill>
                  <a:srgbClr val="C00000"/>
                </a:solidFill>
                <a:latin typeface="Arial Black" panose="020B0A04020102020204" pitchFamily="34" charset="0"/>
              </a:rPr>
              <a:t>Science Clubs and Events</a:t>
            </a:r>
            <a:br>
              <a:rPr lang="en-US">
                <a:solidFill>
                  <a:schemeClr val="accent1"/>
                </a:solidFill>
                <a:latin typeface="Arial Black" panose="020B0A04020102020204" pitchFamily="34" charset="0"/>
              </a:rPr>
            </a:br>
            <a:endParaRPr lang="en-US">
              <a:solidFill>
                <a:schemeClr val="accent1"/>
              </a:solidFill>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D7F262E-90E9-4C7C-8C33-2D24F92912AF}"/>
              </a:ext>
            </a:extLst>
          </p:cNvPr>
          <p:cNvSpPr>
            <a:spLocks noGrp="1"/>
          </p:cNvSpPr>
          <p:nvPr>
            <p:ph idx="1"/>
          </p:nvPr>
        </p:nvSpPr>
        <p:spPr>
          <a:xfrm>
            <a:off x="4976031" y="963877"/>
            <a:ext cx="6377769" cy="4930246"/>
          </a:xfrm>
        </p:spPr>
        <p:txBody>
          <a:bodyPr vert="horz" lIns="91440" tIns="45720" rIns="91440" bIns="45720" rtlCol="0" anchor="ctr">
            <a:noAutofit/>
          </a:bodyPr>
          <a:lstStyle/>
          <a:p>
            <a:pPr marL="457200" indent="-457200" defTabSz="2926438">
              <a:buFont typeface="Wingdings" panose="05000000000000000000" pitchFamily="2" charset="2"/>
              <a:buChar char="Ø"/>
            </a:pPr>
            <a:r>
              <a:rPr lang="en-US" sz="2400"/>
              <a:t> </a:t>
            </a:r>
            <a:r>
              <a:rPr lang="en-US" sz="2400">
                <a:solidFill>
                  <a:srgbClr val="C00000"/>
                </a:solidFill>
              </a:rPr>
              <a:t>Science Club</a:t>
            </a:r>
            <a:endParaRPr lang="en-US" sz="2400">
              <a:solidFill>
                <a:srgbClr val="C00000"/>
              </a:solidFill>
              <a:cs typeface="Calibri"/>
            </a:endParaRPr>
          </a:p>
          <a:p>
            <a:pPr marL="457200" indent="-457200" defTabSz="2926438"/>
            <a:r>
              <a:rPr lang="en-US" sz="2400"/>
              <a:t>Envirothon – team science competition in the natural resources.  </a:t>
            </a:r>
            <a:endParaRPr lang="en-US" sz="2400">
              <a:cs typeface="Calibri"/>
            </a:endParaRPr>
          </a:p>
          <a:p>
            <a:pPr marL="457200" indent="-457200" defTabSz="2926438"/>
            <a:r>
              <a:rPr lang="en-US" sz="2400"/>
              <a:t>Science Bowl – team science competition in  trivia format. </a:t>
            </a:r>
            <a:endParaRPr lang="en-US" sz="2400">
              <a:cs typeface="Calibri"/>
            </a:endParaRPr>
          </a:p>
          <a:p>
            <a:pPr marL="457200" indent="-457200" defTabSz="2926438"/>
            <a:r>
              <a:rPr lang="en-US" sz="2400"/>
              <a:t>Science Olympiad – team competition with a variety of events hosted by  Montana State University.</a:t>
            </a:r>
            <a:endParaRPr lang="en-US" sz="2400">
              <a:cs typeface="Calibri"/>
            </a:endParaRPr>
          </a:p>
          <a:p>
            <a:pPr marL="457200" indent="-457200" defTabSz="2926438">
              <a:buFont typeface="Wingdings" panose="05000000000000000000" pitchFamily="2" charset="2"/>
              <a:buChar char="Ø"/>
            </a:pPr>
            <a:r>
              <a:rPr lang="en-US" sz="2400">
                <a:solidFill>
                  <a:srgbClr val="C00000"/>
                </a:solidFill>
              </a:rPr>
              <a:t>Outdoor Club</a:t>
            </a:r>
            <a:endParaRPr lang="en-US" sz="2400">
              <a:solidFill>
                <a:srgbClr val="C00000"/>
              </a:solidFill>
              <a:cs typeface="Calibri"/>
            </a:endParaRPr>
          </a:p>
          <a:p>
            <a:pPr marL="457200" indent="-457200" defTabSz="2926438"/>
            <a:r>
              <a:rPr lang="en-US" sz="2400"/>
              <a:t>Get outside with Helena High School students by rock-climbing, hiking, playing frisbee golf. </a:t>
            </a:r>
            <a:endParaRPr lang="en-US" sz="2400">
              <a:cs typeface="Calibri"/>
            </a:endParaRPr>
          </a:p>
        </p:txBody>
      </p:sp>
    </p:spTree>
    <p:extLst>
      <p:ext uri="{BB962C8B-B14F-4D97-AF65-F5344CB8AC3E}">
        <p14:creationId xmlns:p14="http://schemas.microsoft.com/office/powerpoint/2010/main" val="37294400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92805479346647B7DCDD65AFB3D64D" ma:contentTypeVersion="20" ma:contentTypeDescription="Create a new document." ma:contentTypeScope="" ma:versionID="138c8e8de9e3de9f750a0b6cbda80f79">
  <xsd:schema xmlns:xsd="http://www.w3.org/2001/XMLSchema" xmlns:xs="http://www.w3.org/2001/XMLSchema" xmlns:p="http://schemas.microsoft.com/office/2006/metadata/properties" xmlns:ns1="http://schemas.microsoft.com/sharepoint/v3" xmlns:ns2="17737254-f551-4398-846a-e72f0596f804" xmlns:ns3="3c90c523-e453-43bd-85a8-b8e118e065b2" targetNamespace="http://schemas.microsoft.com/office/2006/metadata/properties" ma:root="true" ma:fieldsID="d097dd8c11f0dfdf5080b87f41217912" ns1:_="" ns2:_="" ns3:_="">
    <xsd:import namespace="http://schemas.microsoft.com/sharepoint/v3"/>
    <xsd:import namespace="17737254-f551-4398-846a-e72f0596f804"/>
    <xsd:import namespace="3c90c523-e453-43bd-85a8-b8e118e065b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LengthInSeconds" minOccurs="0"/>
                <xsd:element ref="ns3:MediaServiceDateTaken"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element ref="ns1:_ip_UnifiedCompliancePolicyProperties" minOccurs="0"/>
                <xsd:element ref="ns1:_ip_UnifiedCompliancePolicyUIAction"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737254-f551-4398-846a-e72f0596f80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9e579b9-4605-4d20-be97-5fdbf004bca1}" ma:internalName="TaxCatchAll" ma:showField="CatchAllData" ma:web="17737254-f551-4398-846a-e72f0596f80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c90c523-e453-43bd-85a8-b8e118e065b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0837612-1513-4014-8738-a0ad499611f3"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17737254-f551-4398-846a-e72f0596f804" xsi:nil="true"/>
    <_ip_UnifiedCompliancePolicyProperties xmlns="http://schemas.microsoft.com/sharepoint/v3" xsi:nil="true"/>
    <lcf76f155ced4ddcb4097134ff3c332f xmlns="3c90c523-e453-43bd-85a8-b8e118e065b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9AAB76-E705-4FDE-8E9F-C7BC2EA056CE}"/>
</file>

<file path=customXml/itemProps2.xml><?xml version="1.0" encoding="utf-8"?>
<ds:datastoreItem xmlns:ds="http://schemas.openxmlformats.org/officeDocument/2006/customXml" ds:itemID="{02D5B3F4-2A8D-49A9-854F-42737ED7A4C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9959ACD-C04C-4DA3-9F45-F01625A820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7</Slides>
  <Notes>0</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Welcome to Helena High Science! 2024-2025 </vt:lpstr>
      <vt:lpstr>Overview</vt:lpstr>
      <vt:lpstr>Science Graduation Credits </vt:lpstr>
      <vt:lpstr>Science Course Offerings</vt:lpstr>
      <vt:lpstr>Science Electives</vt:lpstr>
      <vt:lpstr>Health Career Pathway</vt:lpstr>
      <vt:lpstr>Science Clubs and Events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Helena High Science Department 2020-2021</dc:title>
  <dc:creator>Hollow, Tyler</dc:creator>
  <cp:revision>32</cp:revision>
  <dcterms:created xsi:type="dcterms:W3CDTF">2020-02-03T23:18:47Z</dcterms:created>
  <dcterms:modified xsi:type="dcterms:W3CDTF">2024-02-26T19:41:15Z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0x010100E7935996A400AA429F8D1FB4D091BBBD</vt:lpwstr>
  </property>
</Properties>
</file>