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5" r:id="rId13"/>
    <p:sldId id="26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EB9-A80D-4494-81CD-773A5DC08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754AA-9CD8-41C8-92BD-FFB978FB1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9441-CD72-41A4-A2A5-B3CE5A64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9C19-A4FE-44E8-9F06-979ADEC0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CBB4-8F53-4016-9546-B6F1FA73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CF83-54BE-4971-8299-8EE9B7BF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9F3D6-39A3-495B-A026-BE1DEB21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6722A-F439-4844-89AA-01BCA059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4010-1BE9-424F-B4E5-135FED77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89EC-A83E-4F4C-AF0C-DFB0783C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C8E41-053B-4675-B2A9-FF5791153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8FA42-23C2-4DC8-A1E3-16CA0AC55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096D-3CED-46B8-8AE1-5E99406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73A7-398D-4E77-8311-C654C58D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9905E-603F-47EB-BE66-A71E3040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4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AAFA-CE80-4386-9857-6206827F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0814-F45F-41BE-8C83-2688AED2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4934-DD17-4212-B01E-E08BA711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86A1-5C9E-4340-8FEF-6F927063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3BED-2473-4292-B77F-661868E9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3020-E17D-4D74-927F-F730E44D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9B9B6-543B-4415-9943-67278580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AB39-EA9F-476A-9CF1-6C0AB318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4C38-7132-40DB-B98E-633A3352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E062-BC02-4FF8-A689-7290045B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0882-6816-4345-8A4A-F87A55CC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20D0-1695-488B-95B9-322B6533A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E2BF4-A35D-4D11-83CB-8094B8FE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F1FDB-0DE2-4941-AC3F-4152E00E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B8745-6406-4B36-8EE4-EBA20870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2E88-CDD6-4737-AD3A-8B12EFA9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5013-8902-40EE-8F46-EFE4AA18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200F4-DB3E-46C9-9F13-F36FAF392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9AAF-0883-44BE-BEDE-3D4ABCE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17CE9-5DB3-47C5-8769-27C42993B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B788E-05BE-4204-B27C-EACC62A04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F15F8-DA17-4F49-B231-27F326E3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A72A6-C446-46C3-8F7F-A582EAB3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E1689-69C8-4642-AF7A-81AC1295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2C76-14E6-4811-9533-8A2FAEBF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BE861-87B7-402A-9947-AB0DAD0D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70A04-A42D-4733-A405-FEDC6BCE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E90BF-4841-494D-A63C-D24E755F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DE7A8-167E-474A-917A-81F18ED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7F32E-FF92-4DC0-AC71-A9930EB5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16AFE-ECE5-4B68-ADE7-BBC29D4D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6A1C-399D-4C9A-9185-EEA4186D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AC1B-84FC-43A7-8093-6833AAA9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BDAD4-4CAD-4376-90C3-19789D011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AF2F9-9EC2-4BA6-B036-B9CFAB87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072B0-F32B-45D2-9884-ED1536FE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0252C-02F9-4CE5-96C5-5879CB01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4FDA-352A-48C7-9F25-240F5872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9B7C1-AC8A-4651-93B9-5882296EE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F73A4-3200-4E5E-8426-A48E8184A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7A18F-6CB2-450B-801A-7734336A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637AA-0B32-491A-B740-6608252C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EF4AD-21D1-4172-981B-86DCD496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5EAFE-3D37-4A37-92F8-96BF471B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BAAE-BEFA-48A7-B435-4F33E6FB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E65C4-D713-4640-82C0-F6FEE46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9C24-3F00-4D4A-8EBA-D588FAFC9F1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E8D2-015B-4B20-9D9F-D4EB9B15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134C1-96F4-4DAD-8C67-09932C2DF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BB7-9540-4178-88FA-9EF95FC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7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hs.helenaschool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3B37-6CDB-4587-BC70-B908B70F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791" y="260241"/>
            <a:ext cx="3815002" cy="299586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FFFFFF"/>
                </a:solidFill>
                <a:latin typeface="Berlin Sans FB" panose="020E0602020502020306" pitchFamily="34" charset="0"/>
              </a:rPr>
              <a:t>Welcome Class of 2028!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EF14F-831F-45B7-887C-D90954975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91" y="3334996"/>
            <a:ext cx="4216740" cy="3262763"/>
          </a:xfrm>
        </p:spPr>
        <p:txBody>
          <a:bodyPr>
            <a:normAutofit/>
          </a:bodyPr>
          <a:lstStyle/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#ProudToBeABengal</a:t>
            </a:r>
          </a:p>
          <a:p>
            <a:b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32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3/1</a:t>
            </a:r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ed and white circular sign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3194C6BB-171A-FBAC-701C-8C624F14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3" y="877078"/>
            <a:ext cx="509451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5A71-173A-4E98-9195-1DDD0735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5F464-721E-42ED-9491-B9BBF541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6" y="321178"/>
            <a:ext cx="7004820" cy="58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5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63D3-8E99-40B2-90CD-402D0602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38" y="256478"/>
            <a:ext cx="5461724" cy="63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A student’s perspective on Helena High: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“There is  something for everyone.”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7428-253A-4E7A-AF3F-EE312699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72" y="388421"/>
            <a:ext cx="6160768" cy="61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64B6-1FA7-4E39-84E6-99C4425F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17" y="268941"/>
            <a:ext cx="10007966" cy="200775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Required Paperwork:</a:t>
            </a:r>
            <a:br>
              <a:rPr lang="en-US" sz="4000" dirty="0"/>
            </a:br>
            <a:r>
              <a:rPr lang="en-US" sz="4000" dirty="0"/>
              <a:t>Attendance area determines what you need!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550DB-2748-4BBB-802B-AADBB7ED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4020" y="2545633"/>
            <a:ext cx="3925492" cy="3685141"/>
          </a:xfrm>
        </p:spPr>
        <p:txBody>
          <a:bodyPr>
            <a:noAutofit/>
          </a:bodyPr>
          <a:lstStyle/>
          <a:p>
            <a:r>
              <a:rPr lang="en-US" sz="4000" dirty="0"/>
              <a:t>HMS/HHS attendance boundary</a:t>
            </a:r>
          </a:p>
          <a:p>
            <a:endParaRPr lang="en-US" sz="4000" dirty="0"/>
          </a:p>
          <a:p>
            <a:r>
              <a:rPr lang="en-US" sz="4000" dirty="0"/>
              <a:t>Out-of-district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BC5DE-50BF-4A01-9EB4-7EA89143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9819" y="2527399"/>
            <a:ext cx="3931319" cy="3873400"/>
          </a:xfrm>
        </p:spPr>
        <p:txBody>
          <a:bodyPr>
            <a:normAutofit/>
          </a:bodyPr>
          <a:lstStyle/>
          <a:p>
            <a:r>
              <a:rPr lang="en-US" sz="4000" dirty="0"/>
              <a:t>CRA/CHS attendance boundary</a:t>
            </a:r>
          </a:p>
          <a:p>
            <a:endParaRPr lang="en-US" sz="4000" dirty="0"/>
          </a:p>
          <a:p>
            <a:r>
              <a:rPr lang="en-US" sz="4000" dirty="0"/>
              <a:t>Outliers/unique situations </a:t>
            </a:r>
          </a:p>
        </p:txBody>
      </p:sp>
    </p:spTree>
    <p:extLst>
      <p:ext uri="{BB962C8B-B14F-4D97-AF65-F5344CB8AC3E}">
        <p14:creationId xmlns:p14="http://schemas.microsoft.com/office/powerpoint/2010/main" val="23054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5400" dirty="0"/>
              <a:t>HMS Students (HHS Attendance Boundary)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168434"/>
            <a:ext cx="10134600" cy="4324441"/>
          </a:xfrm>
        </p:spPr>
        <p:txBody>
          <a:bodyPr>
            <a:normAutofit/>
          </a:bodyPr>
          <a:lstStyle/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 </a:t>
            </a:r>
          </a:p>
          <a:p>
            <a:endParaRPr lang="en-US" sz="4400" dirty="0"/>
          </a:p>
          <a:p>
            <a:r>
              <a:rPr lang="en-US" sz="4400" dirty="0"/>
              <a:t>Jodi Neary 324-2214</a:t>
            </a:r>
          </a:p>
        </p:txBody>
      </p:sp>
    </p:spTree>
    <p:extLst>
      <p:ext uri="{BB962C8B-B14F-4D97-AF65-F5344CB8AC3E}">
        <p14:creationId xmlns:p14="http://schemas.microsoft.com/office/powerpoint/2010/main" val="146270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202019"/>
            <a:ext cx="10668354" cy="1625363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Out-of-District Students (EVMS, Jefferson County and Broadwater County)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42" y="2523545"/>
            <a:ext cx="11663915" cy="4334455"/>
          </a:xfrm>
        </p:spPr>
        <p:txBody>
          <a:bodyPr>
            <a:normAutofit/>
          </a:bodyPr>
          <a:lstStyle/>
          <a:p>
            <a:r>
              <a:rPr lang="en-US" sz="4400" dirty="0"/>
              <a:t>Refer to out-of-district checklist. </a:t>
            </a:r>
          </a:p>
          <a:p>
            <a:r>
              <a:rPr lang="en-US" sz="4400" dirty="0"/>
              <a:t>Out-of-district form requires supporting documentation.</a:t>
            </a:r>
          </a:p>
          <a:p>
            <a:r>
              <a:rPr lang="en-US" sz="4400" dirty="0"/>
              <a:t>Tuition ($175). Checks are not required at this time.</a:t>
            </a:r>
          </a:p>
        </p:txBody>
      </p:sp>
    </p:spTree>
    <p:extLst>
      <p:ext uri="{BB962C8B-B14F-4D97-AF65-F5344CB8AC3E}">
        <p14:creationId xmlns:p14="http://schemas.microsoft.com/office/powerpoint/2010/main" val="112359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574158"/>
            <a:ext cx="9013052" cy="1104367"/>
          </a:xfrm>
        </p:spPr>
        <p:txBody>
          <a:bodyPr anchor="b">
            <a:normAutofit/>
          </a:bodyPr>
          <a:lstStyle/>
          <a:p>
            <a:r>
              <a:rPr lang="en-US" sz="5400" dirty="0"/>
              <a:t>CHS/CRA Attendance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061759" cy="3848346"/>
          </a:xfrm>
        </p:spPr>
        <p:txBody>
          <a:bodyPr>
            <a:normAutofit/>
          </a:bodyPr>
          <a:lstStyle/>
          <a:p>
            <a:r>
              <a:rPr lang="en-US" sz="4400" dirty="0"/>
              <a:t>In-district transfer request</a:t>
            </a:r>
          </a:p>
          <a:p>
            <a:pPr marL="457200" lvl="1" indent="0">
              <a:buNone/>
            </a:pPr>
            <a:r>
              <a:rPr lang="en-US" sz="4000" dirty="0"/>
              <a:t>Approval by Brett Zanto, CHS Principal</a:t>
            </a:r>
          </a:p>
          <a:p>
            <a:pPr marL="457200" lvl="1" indent="0">
              <a:buNone/>
            </a:pPr>
            <a:r>
              <a:rPr lang="en-US" sz="4000" dirty="0"/>
              <a:t>Approval by Steve Thennis, HHS Principal</a:t>
            </a:r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</p:txBody>
      </p:sp>
    </p:spTree>
    <p:extLst>
      <p:ext uri="{BB962C8B-B14F-4D97-AF65-F5344CB8AC3E}">
        <p14:creationId xmlns:p14="http://schemas.microsoft.com/office/powerpoint/2010/main" val="233931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02018"/>
            <a:ext cx="9013052" cy="960598"/>
          </a:xfrm>
        </p:spPr>
        <p:txBody>
          <a:bodyPr anchor="b">
            <a:normAutofit/>
          </a:bodyPr>
          <a:lstStyle/>
          <a:p>
            <a:r>
              <a:rPr lang="en-US" sz="5400" dirty="0"/>
              <a:t>Outliers or Unique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09823"/>
            <a:ext cx="11223812" cy="47384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Students who live in the HHS attendance boundary but attend EVMS or Montana City or Clancy: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Yellow HHS registration form</a:t>
            </a:r>
          </a:p>
          <a:p>
            <a:r>
              <a:rPr lang="en-US" sz="4400" dirty="0"/>
              <a:t>Blue health history</a:t>
            </a:r>
          </a:p>
          <a:p>
            <a:r>
              <a:rPr lang="en-US" sz="4400" dirty="0"/>
              <a:t>HSD Enrollment Form</a:t>
            </a:r>
          </a:p>
          <a:p>
            <a:r>
              <a:rPr lang="en-US" sz="4400" dirty="0"/>
              <a:t>Request for Records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565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FAC5-0DBB-4542-9CF6-BC79036C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6"/>
            <a:ext cx="9013052" cy="1222782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9199-84F9-41FF-92D3-361D46BF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5" y="2411896"/>
            <a:ext cx="11894217" cy="4080968"/>
          </a:xfrm>
        </p:spPr>
        <p:txBody>
          <a:bodyPr>
            <a:normAutofit/>
          </a:bodyPr>
          <a:lstStyle/>
          <a:p>
            <a:r>
              <a:rPr lang="en-US" sz="4400" dirty="0"/>
              <a:t>Advanced Academic Options (AP and Dual Credit)</a:t>
            </a:r>
          </a:p>
          <a:p>
            <a:r>
              <a:rPr lang="en-US" sz="4400" dirty="0"/>
              <a:t>Variety of Elective Opportunities</a:t>
            </a:r>
          </a:p>
          <a:p>
            <a:r>
              <a:rPr lang="en-US" sz="4400" dirty="0"/>
              <a:t>Experiential and Work-Based Learning </a:t>
            </a:r>
          </a:p>
          <a:p>
            <a:r>
              <a:rPr lang="en-US" sz="4400" dirty="0"/>
              <a:t>Clubs and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D3767-41D0-4C5C-8DA8-A44F7FA4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91" y="4584129"/>
            <a:ext cx="2791493" cy="20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B938-478F-47F0-AFDB-AB8847BE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740936"/>
            <a:ext cx="6465287" cy="1091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Helena High?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2E3F-8F6E-4517-A5B8-6377F91B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Talented educators and staff</a:t>
            </a:r>
          </a:p>
        </p:txBody>
      </p:sp>
      <p:pic>
        <p:nvPicPr>
          <p:cNvPr id="2060" name="Picture 12" descr="Image may contain: 10 people, people smiling, people standing">
            <a:extLst>
              <a:ext uri="{FF2B5EF4-FFF2-40B4-BE49-F238E27FC236}">
                <a16:creationId xmlns:a16="http://schemas.microsoft.com/office/drawing/2014/main" id="{3D7FE1B2-0577-49B1-94F1-A89395F69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13926" b="3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1 person, smiling, standing and shoes">
            <a:extLst>
              <a:ext uri="{FF2B5EF4-FFF2-40B4-BE49-F238E27FC236}">
                <a16:creationId xmlns:a16="http://schemas.microsoft.com/office/drawing/2014/main" id="{FBF81BE6-BFF2-4EB3-A573-286FEF9E3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r="2" b="46184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3 people, people smiling, people standing and outdoor">
            <a:extLst>
              <a:ext uri="{FF2B5EF4-FFF2-40B4-BE49-F238E27FC236}">
                <a16:creationId xmlns:a16="http://schemas.microsoft.com/office/drawing/2014/main" id="{AEFC3F8C-33DB-4023-A9F3-8085433D8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artels, Susan photo">
            <a:extLst>
              <a:ext uri="{FF2B5EF4-FFF2-40B4-BE49-F238E27FC236}">
                <a16:creationId xmlns:a16="http://schemas.microsoft.com/office/drawing/2014/main" id="{923677B2-B134-4C90-B45A-72A5DB4236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18591" cy="13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3324B6-EF25-403D-96D4-304DB015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03" y="346705"/>
            <a:ext cx="3434080" cy="3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0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F15D-2C6C-458E-B66E-7EA82405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8" y="-19377"/>
            <a:ext cx="4911826" cy="134497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erlin Sans FB" panose="020E0602020502020306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535F-6558-414E-9961-EA9BDBD7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8" y="1475257"/>
            <a:ext cx="5735466" cy="536870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Web Page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hhs.helenaschools.org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and Dept. Pages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 and camps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Counseling Department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Counseling Facebook or Instagram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324-2220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HHS App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E925B-608E-43FC-9484-62AB6DD2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32" y="2841472"/>
            <a:ext cx="5253319" cy="3706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8D9FA-F892-4632-8710-743609BA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187" y="115206"/>
            <a:ext cx="3256130" cy="2506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5871F-A722-44F0-A214-F91EA0CB6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325" y="130282"/>
            <a:ext cx="4416901" cy="25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2805479346647B7DCDD65AFB3D64D" ma:contentTypeVersion="20" ma:contentTypeDescription="Create a new document." ma:contentTypeScope="" ma:versionID="138c8e8de9e3de9f750a0b6cbda80f79">
  <xsd:schema xmlns:xsd="http://www.w3.org/2001/XMLSchema" xmlns:xs="http://www.w3.org/2001/XMLSchema" xmlns:p="http://schemas.microsoft.com/office/2006/metadata/properties" xmlns:ns1="http://schemas.microsoft.com/sharepoint/v3" xmlns:ns2="17737254-f551-4398-846a-e72f0596f804" xmlns:ns3="3c90c523-e453-43bd-85a8-b8e118e065b2" targetNamespace="http://schemas.microsoft.com/office/2006/metadata/properties" ma:root="true" ma:fieldsID="d097dd8c11f0dfdf5080b87f41217912" ns1:_="" ns2:_="" ns3:_="">
    <xsd:import namespace="http://schemas.microsoft.com/sharepoint/v3"/>
    <xsd:import namespace="17737254-f551-4398-846a-e72f0596f804"/>
    <xsd:import namespace="3c90c523-e453-43bd-85a8-b8e118e065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7254-f551-4398-846a-e72f0596f8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e579b9-4605-4d20-be97-5fdbf004bca1}" ma:internalName="TaxCatchAll" ma:showField="CatchAllData" ma:web="17737254-f551-4398-846a-e72f0596f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0c523-e453-43bd-85a8-b8e118e06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0837612-1513-4014-8738-a0ad499611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7737254-f551-4398-846a-e72f0596f804" xsi:nil="true"/>
    <_ip_UnifiedCompliancePolicyProperties xmlns="http://schemas.microsoft.com/sharepoint/v3" xsi:nil="true"/>
    <lcf76f155ced4ddcb4097134ff3c332f xmlns="3c90c523-e453-43bd-85a8-b8e118e065b2">
      <Terms xmlns="http://schemas.microsoft.com/office/infopath/2007/PartnerControls"/>
    </lcf76f155ced4ddcb4097134ff3c332f>
    <SharedWithUsers xmlns="17737254-f551-4398-846a-e72f0596f804">
      <UserInfo>
        <DisplayName>Murgel, Christina</DisplayName>
        <AccountId>414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195BED9-9E20-42BC-B95D-6B4DAD1BC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737254-f551-4398-846a-e72f0596f804"/>
    <ds:schemaRef ds:uri="3c90c523-e453-43bd-85a8-b8e118e06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D1AB04-9792-44CA-A821-BA994BBBC8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7BF06-525E-4D0B-964D-A660F252C6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7737254-f551-4398-846a-e72f0596f804"/>
    <ds:schemaRef ds:uri="3c90c523-e453-43bd-85a8-b8e118e065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229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Times New Roman</vt:lpstr>
      <vt:lpstr>Wingdings</vt:lpstr>
      <vt:lpstr>Office Theme</vt:lpstr>
      <vt:lpstr>Welcome Class of 2028!</vt:lpstr>
      <vt:lpstr>Required Paperwork: Attendance area determines what you need!</vt:lpstr>
      <vt:lpstr>HMS Students (HHS Attendance Boundary)</vt:lpstr>
      <vt:lpstr>Out-of-District Students (EVMS, Jefferson County and Broadwater County)</vt:lpstr>
      <vt:lpstr>CHS/CRA Attendance Area</vt:lpstr>
      <vt:lpstr>Outliers or Unique Situations</vt:lpstr>
      <vt:lpstr>Why Helena High?</vt:lpstr>
      <vt:lpstr>Why Helena High?</vt:lpstr>
      <vt:lpstr>Resources</vt:lpstr>
      <vt:lpstr>Transportation: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2023!</dc:title>
  <dc:creator>Murgel, Christina</dc:creator>
  <cp:lastModifiedBy>Murgel, Christina</cp:lastModifiedBy>
  <cp:revision>25</cp:revision>
  <cp:lastPrinted>2019-02-13T18:58:21Z</cp:lastPrinted>
  <dcterms:created xsi:type="dcterms:W3CDTF">2019-02-12T18:26:04Z</dcterms:created>
  <dcterms:modified xsi:type="dcterms:W3CDTF">2024-02-26T16:01:16Z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0x0101005492805479346647B7DCDD65AFB3D64D</vt:lpwstr>
  </property>
  <property fmtid="{D5CDD505-2E9C-101B-9397-08002B2CF9AE}" pid="3" name="MediaServiceImageTags">
    <vt:lpwstr/>
  </property>
</Properties>
</file>