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8" r:id="rId5"/>
  </p:sldMasterIdLst>
  <p:notesMasterIdLst>
    <p:notesMasterId r:id="rId44"/>
  </p:notesMasterIdLst>
  <p:handoutMasterIdLst>
    <p:handoutMasterId r:id="rId45"/>
  </p:handoutMasterIdLst>
  <p:sldIdLst>
    <p:sldId id="256" r:id="rId6"/>
    <p:sldId id="329" r:id="rId7"/>
    <p:sldId id="311" r:id="rId8"/>
    <p:sldId id="283" r:id="rId9"/>
    <p:sldId id="330" r:id="rId10"/>
    <p:sldId id="331" r:id="rId11"/>
    <p:sldId id="332" r:id="rId12"/>
    <p:sldId id="333" r:id="rId13"/>
    <p:sldId id="290" r:id="rId14"/>
    <p:sldId id="334" r:id="rId15"/>
    <p:sldId id="326" r:id="rId16"/>
    <p:sldId id="327" r:id="rId17"/>
    <p:sldId id="286" r:id="rId18"/>
    <p:sldId id="336" r:id="rId19"/>
    <p:sldId id="343" r:id="rId20"/>
    <p:sldId id="301" r:id="rId21"/>
    <p:sldId id="340" r:id="rId22"/>
    <p:sldId id="341" r:id="rId23"/>
    <p:sldId id="323" r:id="rId24"/>
    <p:sldId id="324" r:id="rId25"/>
    <p:sldId id="284" r:id="rId26"/>
    <p:sldId id="319" r:id="rId27"/>
    <p:sldId id="320" r:id="rId28"/>
    <p:sldId id="309" r:id="rId29"/>
    <p:sldId id="342" r:id="rId30"/>
    <p:sldId id="338" r:id="rId31"/>
    <p:sldId id="314" r:id="rId32"/>
    <p:sldId id="308" r:id="rId33"/>
    <p:sldId id="317" r:id="rId34"/>
    <p:sldId id="302" r:id="rId35"/>
    <p:sldId id="297" r:id="rId36"/>
    <p:sldId id="287" r:id="rId37"/>
    <p:sldId id="328" r:id="rId38"/>
    <p:sldId id="303" r:id="rId39"/>
    <p:sldId id="288" r:id="rId40"/>
    <p:sldId id="310" r:id="rId41"/>
    <p:sldId id="315" r:id="rId42"/>
    <p:sldId id="276" r:id="rId43"/>
  </p:sldIdLst>
  <p:sldSz cx="9144000" cy="6858000" type="screen4x3"/>
  <p:notesSz cx="6881813"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19"/>
    <a:srgbClr val="8A001A"/>
    <a:srgbClr val="800000"/>
    <a:srgbClr val="543EF8"/>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19F83-0846-4CAB-963A-94F4EC087B5E}" v="5" dt="2025-03-10T17:44:52.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1" autoAdjust="0"/>
    <p:restoredTop sz="92349" autoAdjust="0"/>
  </p:normalViewPr>
  <p:slideViewPr>
    <p:cSldViewPr>
      <p:cViewPr varScale="1">
        <p:scale>
          <a:sx n="81" d="100"/>
          <a:sy n="81" d="100"/>
        </p:scale>
        <p:origin x="8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C6DDC-B15A-4E7A-B57B-9EFB1835DD2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F12AB2B-7F97-475F-ABCE-E9DD61B62A25}">
      <dgm:prSet/>
      <dgm:spPr/>
      <dgm:t>
        <a:bodyPr/>
        <a:lstStyle/>
        <a:p>
          <a:pPr>
            <a:lnSpc>
              <a:spcPct val="100000"/>
            </a:lnSpc>
          </a:pPr>
          <a:r>
            <a:rPr lang="en-US"/>
            <a:t>Clearinghouse required for all collegiate athletes. </a:t>
          </a:r>
        </a:p>
      </dgm:t>
    </dgm:pt>
    <dgm:pt modelId="{B3BD4924-93D2-4392-B72A-2F5FF5C28C0D}" type="parTrans" cxnId="{800FFE07-17A8-46B5-AF06-A3423B54568C}">
      <dgm:prSet/>
      <dgm:spPr/>
      <dgm:t>
        <a:bodyPr/>
        <a:lstStyle/>
        <a:p>
          <a:endParaRPr lang="en-US"/>
        </a:p>
      </dgm:t>
    </dgm:pt>
    <dgm:pt modelId="{6CD70ED8-CA06-4794-BAF0-708473F1198A}" type="sibTrans" cxnId="{800FFE07-17A8-46B5-AF06-A3423B54568C}">
      <dgm:prSet/>
      <dgm:spPr/>
      <dgm:t>
        <a:bodyPr/>
        <a:lstStyle/>
        <a:p>
          <a:pPr>
            <a:lnSpc>
              <a:spcPct val="100000"/>
            </a:lnSpc>
          </a:pPr>
          <a:endParaRPr lang="en-US"/>
        </a:p>
      </dgm:t>
    </dgm:pt>
    <dgm:pt modelId="{537ED45F-99CE-4A0D-B20E-209092E58618}">
      <dgm:prSet/>
      <dgm:spPr/>
      <dgm:t>
        <a:bodyPr/>
        <a:lstStyle/>
        <a:p>
          <a:pPr>
            <a:lnSpc>
              <a:spcPct val="100000"/>
            </a:lnSpc>
          </a:pPr>
          <a:r>
            <a:rPr lang="en-US" i="1" dirty="0"/>
            <a:t>Apply during Junior Year.</a:t>
          </a:r>
          <a:r>
            <a:rPr lang="en-US" dirty="0"/>
            <a:t> </a:t>
          </a:r>
        </a:p>
      </dgm:t>
    </dgm:pt>
    <dgm:pt modelId="{58610981-72F2-4D74-887F-0EDBD02561DE}" type="parTrans" cxnId="{688B15F9-1F1A-4E61-AF21-CF54EA5BA809}">
      <dgm:prSet/>
      <dgm:spPr/>
      <dgm:t>
        <a:bodyPr/>
        <a:lstStyle/>
        <a:p>
          <a:endParaRPr lang="en-US"/>
        </a:p>
      </dgm:t>
    </dgm:pt>
    <dgm:pt modelId="{630D8900-E95F-4270-AA48-BFDDC6674D35}" type="sibTrans" cxnId="{688B15F9-1F1A-4E61-AF21-CF54EA5BA809}">
      <dgm:prSet/>
      <dgm:spPr/>
      <dgm:t>
        <a:bodyPr/>
        <a:lstStyle/>
        <a:p>
          <a:pPr>
            <a:lnSpc>
              <a:spcPct val="100000"/>
            </a:lnSpc>
          </a:pPr>
          <a:endParaRPr lang="en-US"/>
        </a:p>
      </dgm:t>
    </dgm:pt>
    <dgm:pt modelId="{864DD82F-74B9-47E1-8058-5208E88A0D47}">
      <dgm:prSet/>
      <dgm:spPr/>
      <dgm:t>
        <a:bodyPr/>
        <a:lstStyle/>
        <a:p>
          <a:pPr>
            <a:lnSpc>
              <a:spcPct val="100000"/>
            </a:lnSpc>
          </a:pPr>
          <a:r>
            <a:rPr lang="en-US"/>
            <a:t>Requirements beneficial to know when registering</a:t>
          </a:r>
        </a:p>
      </dgm:t>
    </dgm:pt>
    <dgm:pt modelId="{294F1725-F68F-40D7-ADD9-68EE5D85A680}" type="parTrans" cxnId="{77ADCE8F-0D1C-442F-B28F-BA69A4ADEDC7}">
      <dgm:prSet/>
      <dgm:spPr/>
      <dgm:t>
        <a:bodyPr/>
        <a:lstStyle/>
        <a:p>
          <a:endParaRPr lang="en-US"/>
        </a:p>
      </dgm:t>
    </dgm:pt>
    <dgm:pt modelId="{B91BDDA6-B184-485A-8997-3DF41BAB6EFD}" type="sibTrans" cxnId="{77ADCE8F-0D1C-442F-B28F-BA69A4ADEDC7}">
      <dgm:prSet/>
      <dgm:spPr/>
      <dgm:t>
        <a:bodyPr/>
        <a:lstStyle/>
        <a:p>
          <a:pPr>
            <a:lnSpc>
              <a:spcPct val="100000"/>
            </a:lnSpc>
          </a:pPr>
          <a:endParaRPr lang="en-US"/>
        </a:p>
      </dgm:t>
    </dgm:pt>
    <dgm:pt modelId="{76E8BD78-7BE4-420A-A148-71F7D76A23C7}">
      <dgm:prSet/>
      <dgm:spPr/>
      <dgm:t>
        <a:bodyPr/>
        <a:lstStyle/>
        <a:p>
          <a:pPr>
            <a:lnSpc>
              <a:spcPct val="100000"/>
            </a:lnSpc>
          </a:pPr>
          <a:r>
            <a:rPr lang="en-US"/>
            <a:t>Make sure to let your counselor know that you are interested!</a:t>
          </a:r>
        </a:p>
      </dgm:t>
    </dgm:pt>
    <dgm:pt modelId="{2957A181-7F54-4E55-B9D4-BA163E5C0404}" type="parTrans" cxnId="{86B3F62A-1BC0-40E7-BB9F-F5B861C65EB4}">
      <dgm:prSet/>
      <dgm:spPr/>
      <dgm:t>
        <a:bodyPr/>
        <a:lstStyle/>
        <a:p>
          <a:endParaRPr lang="en-US"/>
        </a:p>
      </dgm:t>
    </dgm:pt>
    <dgm:pt modelId="{18757C9B-3CED-481F-89B9-3306752CA960}" type="sibTrans" cxnId="{86B3F62A-1BC0-40E7-BB9F-F5B861C65EB4}">
      <dgm:prSet/>
      <dgm:spPr/>
      <dgm:t>
        <a:bodyPr/>
        <a:lstStyle/>
        <a:p>
          <a:endParaRPr lang="en-US"/>
        </a:p>
      </dgm:t>
    </dgm:pt>
    <dgm:pt modelId="{71822129-68A2-461B-9CEF-0B4CFAA8DFBA}" type="pres">
      <dgm:prSet presAssocID="{C3BC6DDC-B15A-4E7A-B57B-9EFB1835DD26}" presName="root" presStyleCnt="0">
        <dgm:presLayoutVars>
          <dgm:dir/>
          <dgm:resizeHandles val="exact"/>
        </dgm:presLayoutVars>
      </dgm:prSet>
      <dgm:spPr/>
    </dgm:pt>
    <dgm:pt modelId="{1F224D01-9BDD-4976-B878-A9F9C324938B}" type="pres">
      <dgm:prSet presAssocID="{C3BC6DDC-B15A-4E7A-B57B-9EFB1835DD26}" presName="container" presStyleCnt="0">
        <dgm:presLayoutVars>
          <dgm:dir/>
          <dgm:resizeHandles val="exact"/>
        </dgm:presLayoutVars>
      </dgm:prSet>
      <dgm:spPr/>
    </dgm:pt>
    <dgm:pt modelId="{7784C083-945C-461B-9CC6-24202B3CB217}" type="pres">
      <dgm:prSet presAssocID="{0F12AB2B-7F97-475F-ABCE-E9DD61B62A25}" presName="compNode" presStyleCnt="0"/>
      <dgm:spPr/>
    </dgm:pt>
    <dgm:pt modelId="{3E735199-0368-485E-A258-426B15A94E5C}" type="pres">
      <dgm:prSet presAssocID="{0F12AB2B-7F97-475F-ABCE-E9DD61B62A25}" presName="iconBgRect" presStyleLbl="bgShp" presStyleIdx="0" presStyleCnt="4"/>
      <dgm:spPr/>
    </dgm:pt>
    <dgm:pt modelId="{6F057637-9DA6-47B9-AB38-86AC07936E02}" type="pres">
      <dgm:prSet presAssocID="{0F12AB2B-7F97-475F-ABCE-E9DD61B62A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ort Balls"/>
        </a:ext>
      </dgm:extLst>
    </dgm:pt>
    <dgm:pt modelId="{754C118C-6831-44BE-B0F0-6B0D0ED5D78A}" type="pres">
      <dgm:prSet presAssocID="{0F12AB2B-7F97-475F-ABCE-E9DD61B62A25}" presName="spaceRect" presStyleCnt="0"/>
      <dgm:spPr/>
    </dgm:pt>
    <dgm:pt modelId="{5161A55E-F2A9-4BFD-97C3-D257740EF6C8}" type="pres">
      <dgm:prSet presAssocID="{0F12AB2B-7F97-475F-ABCE-E9DD61B62A25}" presName="textRect" presStyleLbl="revTx" presStyleIdx="0" presStyleCnt="4">
        <dgm:presLayoutVars>
          <dgm:chMax val="1"/>
          <dgm:chPref val="1"/>
        </dgm:presLayoutVars>
      </dgm:prSet>
      <dgm:spPr/>
    </dgm:pt>
    <dgm:pt modelId="{24387C3B-B5B6-49D6-9291-3D814A7504AD}" type="pres">
      <dgm:prSet presAssocID="{6CD70ED8-CA06-4794-BAF0-708473F1198A}" presName="sibTrans" presStyleLbl="sibTrans2D1" presStyleIdx="0" presStyleCnt="0"/>
      <dgm:spPr/>
    </dgm:pt>
    <dgm:pt modelId="{618FA395-8A35-4DA7-8A62-BB217A338AF4}" type="pres">
      <dgm:prSet presAssocID="{537ED45F-99CE-4A0D-B20E-209092E58618}" presName="compNode" presStyleCnt="0"/>
      <dgm:spPr/>
    </dgm:pt>
    <dgm:pt modelId="{407CF0CB-A171-4E17-A680-8B0302A586DA}" type="pres">
      <dgm:prSet presAssocID="{537ED45F-99CE-4A0D-B20E-209092E58618}" presName="iconBgRect" presStyleLbl="bgShp" presStyleIdx="1" presStyleCnt="4"/>
      <dgm:spPr/>
    </dgm:pt>
    <dgm:pt modelId="{E67D28D6-F8AB-4279-B876-45B6EA7CB433}" type="pres">
      <dgm:prSet presAssocID="{537ED45F-99CE-4A0D-B20E-209092E586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8D51BC25-1DF3-429A-8EFD-15156CDBE645}" type="pres">
      <dgm:prSet presAssocID="{537ED45F-99CE-4A0D-B20E-209092E58618}" presName="spaceRect" presStyleCnt="0"/>
      <dgm:spPr/>
    </dgm:pt>
    <dgm:pt modelId="{52AD0818-E0A4-4B94-9C9E-B0F8AB93FE72}" type="pres">
      <dgm:prSet presAssocID="{537ED45F-99CE-4A0D-B20E-209092E58618}" presName="textRect" presStyleLbl="revTx" presStyleIdx="1" presStyleCnt="4">
        <dgm:presLayoutVars>
          <dgm:chMax val="1"/>
          <dgm:chPref val="1"/>
        </dgm:presLayoutVars>
      </dgm:prSet>
      <dgm:spPr/>
    </dgm:pt>
    <dgm:pt modelId="{785C0AFC-89F2-41D9-8D0F-28FE43020E60}" type="pres">
      <dgm:prSet presAssocID="{630D8900-E95F-4270-AA48-BFDDC6674D35}" presName="sibTrans" presStyleLbl="sibTrans2D1" presStyleIdx="0" presStyleCnt="0"/>
      <dgm:spPr/>
    </dgm:pt>
    <dgm:pt modelId="{7801B7AA-6C32-4C8D-96AD-C6B14466D188}" type="pres">
      <dgm:prSet presAssocID="{864DD82F-74B9-47E1-8058-5208E88A0D47}" presName="compNode" presStyleCnt="0"/>
      <dgm:spPr/>
    </dgm:pt>
    <dgm:pt modelId="{551B56FB-268A-4E9E-9E1E-0B834509C080}" type="pres">
      <dgm:prSet presAssocID="{864DD82F-74B9-47E1-8058-5208E88A0D47}" presName="iconBgRect" presStyleLbl="bgShp" presStyleIdx="2" presStyleCnt="4"/>
      <dgm:spPr/>
    </dgm:pt>
    <dgm:pt modelId="{98B2AB7C-FE90-4227-B7E8-80E42F978934}" type="pres">
      <dgm:prSet presAssocID="{864DD82F-74B9-47E1-8058-5208E88A0D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86E4820E-0879-4612-B4C8-C3ADFF2FC16A}" type="pres">
      <dgm:prSet presAssocID="{864DD82F-74B9-47E1-8058-5208E88A0D47}" presName="spaceRect" presStyleCnt="0"/>
      <dgm:spPr/>
    </dgm:pt>
    <dgm:pt modelId="{C0D1F459-FDC0-4E43-A6C9-08BEF1F4F237}" type="pres">
      <dgm:prSet presAssocID="{864DD82F-74B9-47E1-8058-5208E88A0D47}" presName="textRect" presStyleLbl="revTx" presStyleIdx="2" presStyleCnt="4">
        <dgm:presLayoutVars>
          <dgm:chMax val="1"/>
          <dgm:chPref val="1"/>
        </dgm:presLayoutVars>
      </dgm:prSet>
      <dgm:spPr/>
    </dgm:pt>
    <dgm:pt modelId="{36C9B456-7DE6-4C97-9923-D1213737BB84}" type="pres">
      <dgm:prSet presAssocID="{B91BDDA6-B184-485A-8997-3DF41BAB6EFD}" presName="sibTrans" presStyleLbl="sibTrans2D1" presStyleIdx="0" presStyleCnt="0"/>
      <dgm:spPr/>
    </dgm:pt>
    <dgm:pt modelId="{6E2DBA78-F53E-4323-967E-159836116363}" type="pres">
      <dgm:prSet presAssocID="{76E8BD78-7BE4-420A-A148-71F7D76A23C7}" presName="compNode" presStyleCnt="0"/>
      <dgm:spPr/>
    </dgm:pt>
    <dgm:pt modelId="{2C5F1612-7B5B-4FF0-9F7B-AB1C6F3CC5F7}" type="pres">
      <dgm:prSet presAssocID="{76E8BD78-7BE4-420A-A148-71F7D76A23C7}" presName="iconBgRect" presStyleLbl="bgShp" presStyleIdx="3" presStyleCnt="4"/>
      <dgm:spPr/>
    </dgm:pt>
    <dgm:pt modelId="{3500A493-8F5E-4F0F-9585-3933E02C371A}" type="pres">
      <dgm:prSet presAssocID="{76E8BD78-7BE4-420A-A148-71F7D76A23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ting"/>
        </a:ext>
      </dgm:extLst>
    </dgm:pt>
    <dgm:pt modelId="{D55C05CC-85C4-4566-94F9-D052E17F7690}" type="pres">
      <dgm:prSet presAssocID="{76E8BD78-7BE4-420A-A148-71F7D76A23C7}" presName="spaceRect" presStyleCnt="0"/>
      <dgm:spPr/>
    </dgm:pt>
    <dgm:pt modelId="{62B55A1A-6E5B-4043-9F19-BCA7F4474D22}" type="pres">
      <dgm:prSet presAssocID="{76E8BD78-7BE4-420A-A148-71F7D76A23C7}" presName="textRect" presStyleLbl="revTx" presStyleIdx="3" presStyleCnt="4">
        <dgm:presLayoutVars>
          <dgm:chMax val="1"/>
          <dgm:chPref val="1"/>
        </dgm:presLayoutVars>
      </dgm:prSet>
      <dgm:spPr/>
    </dgm:pt>
  </dgm:ptLst>
  <dgm:cxnLst>
    <dgm:cxn modelId="{800FFE07-17A8-46B5-AF06-A3423B54568C}" srcId="{C3BC6DDC-B15A-4E7A-B57B-9EFB1835DD26}" destId="{0F12AB2B-7F97-475F-ABCE-E9DD61B62A25}" srcOrd="0" destOrd="0" parTransId="{B3BD4924-93D2-4392-B72A-2F5FF5C28C0D}" sibTransId="{6CD70ED8-CA06-4794-BAF0-708473F1198A}"/>
    <dgm:cxn modelId="{52773C08-6D92-47A6-A066-CE63E2D22B51}" type="presOf" srcId="{B91BDDA6-B184-485A-8997-3DF41BAB6EFD}" destId="{36C9B456-7DE6-4C97-9923-D1213737BB84}" srcOrd="0" destOrd="0" presId="urn:microsoft.com/office/officeart/2018/2/layout/IconCircleList"/>
    <dgm:cxn modelId="{86B3F62A-1BC0-40E7-BB9F-F5B861C65EB4}" srcId="{C3BC6DDC-B15A-4E7A-B57B-9EFB1835DD26}" destId="{76E8BD78-7BE4-420A-A148-71F7D76A23C7}" srcOrd="3" destOrd="0" parTransId="{2957A181-7F54-4E55-B9D4-BA163E5C0404}" sibTransId="{18757C9B-3CED-481F-89B9-3306752CA960}"/>
    <dgm:cxn modelId="{A14EF667-664A-4079-9533-AD7238C3C53E}" type="presOf" srcId="{76E8BD78-7BE4-420A-A148-71F7D76A23C7}" destId="{62B55A1A-6E5B-4043-9F19-BCA7F4474D22}" srcOrd="0" destOrd="0" presId="urn:microsoft.com/office/officeart/2018/2/layout/IconCircleList"/>
    <dgm:cxn modelId="{A36F4078-A6C1-48AC-915E-F96F00AE3E15}" type="presOf" srcId="{0F12AB2B-7F97-475F-ABCE-E9DD61B62A25}" destId="{5161A55E-F2A9-4BFD-97C3-D257740EF6C8}" srcOrd="0" destOrd="0" presId="urn:microsoft.com/office/officeart/2018/2/layout/IconCircleList"/>
    <dgm:cxn modelId="{CA1CD08C-653C-4B84-B3F2-370353D02992}" type="presOf" srcId="{864DD82F-74B9-47E1-8058-5208E88A0D47}" destId="{C0D1F459-FDC0-4E43-A6C9-08BEF1F4F237}" srcOrd="0" destOrd="0" presId="urn:microsoft.com/office/officeart/2018/2/layout/IconCircleList"/>
    <dgm:cxn modelId="{77ADCE8F-0D1C-442F-B28F-BA69A4ADEDC7}" srcId="{C3BC6DDC-B15A-4E7A-B57B-9EFB1835DD26}" destId="{864DD82F-74B9-47E1-8058-5208E88A0D47}" srcOrd="2" destOrd="0" parTransId="{294F1725-F68F-40D7-ADD9-68EE5D85A680}" sibTransId="{B91BDDA6-B184-485A-8997-3DF41BAB6EFD}"/>
    <dgm:cxn modelId="{D95A0EC6-5252-462E-A722-28CFCE98CDE8}" type="presOf" srcId="{6CD70ED8-CA06-4794-BAF0-708473F1198A}" destId="{24387C3B-B5B6-49D6-9291-3D814A7504AD}" srcOrd="0" destOrd="0" presId="urn:microsoft.com/office/officeart/2018/2/layout/IconCircleList"/>
    <dgm:cxn modelId="{89D684CD-0346-40CA-A461-AF55237EB2E6}" type="presOf" srcId="{537ED45F-99CE-4A0D-B20E-209092E58618}" destId="{52AD0818-E0A4-4B94-9C9E-B0F8AB93FE72}" srcOrd="0" destOrd="0" presId="urn:microsoft.com/office/officeart/2018/2/layout/IconCircleList"/>
    <dgm:cxn modelId="{0D82BFE3-F2D0-4C14-8DAA-0624207F0328}" type="presOf" srcId="{630D8900-E95F-4270-AA48-BFDDC6674D35}" destId="{785C0AFC-89F2-41D9-8D0F-28FE43020E60}" srcOrd="0" destOrd="0" presId="urn:microsoft.com/office/officeart/2018/2/layout/IconCircleList"/>
    <dgm:cxn modelId="{1AE208F5-653C-476E-AFF9-9A6E214AE866}" type="presOf" srcId="{C3BC6DDC-B15A-4E7A-B57B-9EFB1835DD26}" destId="{71822129-68A2-461B-9CEF-0B4CFAA8DFBA}" srcOrd="0" destOrd="0" presId="urn:microsoft.com/office/officeart/2018/2/layout/IconCircleList"/>
    <dgm:cxn modelId="{688B15F9-1F1A-4E61-AF21-CF54EA5BA809}" srcId="{C3BC6DDC-B15A-4E7A-B57B-9EFB1835DD26}" destId="{537ED45F-99CE-4A0D-B20E-209092E58618}" srcOrd="1" destOrd="0" parTransId="{58610981-72F2-4D74-887F-0EDBD02561DE}" sibTransId="{630D8900-E95F-4270-AA48-BFDDC6674D35}"/>
    <dgm:cxn modelId="{BEB8FC05-170B-4250-BEEC-94A986AD8BBF}" type="presParOf" srcId="{71822129-68A2-461B-9CEF-0B4CFAA8DFBA}" destId="{1F224D01-9BDD-4976-B878-A9F9C324938B}" srcOrd="0" destOrd="0" presId="urn:microsoft.com/office/officeart/2018/2/layout/IconCircleList"/>
    <dgm:cxn modelId="{7D65C43C-E3C2-4A20-9800-D512AFE91AC4}" type="presParOf" srcId="{1F224D01-9BDD-4976-B878-A9F9C324938B}" destId="{7784C083-945C-461B-9CC6-24202B3CB217}" srcOrd="0" destOrd="0" presId="urn:microsoft.com/office/officeart/2018/2/layout/IconCircleList"/>
    <dgm:cxn modelId="{5E892395-B9BB-4171-89C2-36A6591E4F06}" type="presParOf" srcId="{7784C083-945C-461B-9CC6-24202B3CB217}" destId="{3E735199-0368-485E-A258-426B15A94E5C}" srcOrd="0" destOrd="0" presId="urn:microsoft.com/office/officeart/2018/2/layout/IconCircleList"/>
    <dgm:cxn modelId="{80F7AE01-A12D-4707-82A1-D3FCDBDC3F5E}" type="presParOf" srcId="{7784C083-945C-461B-9CC6-24202B3CB217}" destId="{6F057637-9DA6-47B9-AB38-86AC07936E02}" srcOrd="1" destOrd="0" presId="urn:microsoft.com/office/officeart/2018/2/layout/IconCircleList"/>
    <dgm:cxn modelId="{E2895FB0-22FC-462C-B2AD-4D54FCFEF709}" type="presParOf" srcId="{7784C083-945C-461B-9CC6-24202B3CB217}" destId="{754C118C-6831-44BE-B0F0-6B0D0ED5D78A}" srcOrd="2" destOrd="0" presId="urn:microsoft.com/office/officeart/2018/2/layout/IconCircleList"/>
    <dgm:cxn modelId="{F9B39E1B-8AF6-4FC3-8B4F-5178E002F64A}" type="presParOf" srcId="{7784C083-945C-461B-9CC6-24202B3CB217}" destId="{5161A55E-F2A9-4BFD-97C3-D257740EF6C8}" srcOrd="3" destOrd="0" presId="urn:microsoft.com/office/officeart/2018/2/layout/IconCircleList"/>
    <dgm:cxn modelId="{D5E7C687-C4DA-4AEB-A9AC-0BA9D32ADB34}" type="presParOf" srcId="{1F224D01-9BDD-4976-B878-A9F9C324938B}" destId="{24387C3B-B5B6-49D6-9291-3D814A7504AD}" srcOrd="1" destOrd="0" presId="urn:microsoft.com/office/officeart/2018/2/layout/IconCircleList"/>
    <dgm:cxn modelId="{C8A3B6BF-406D-4BE9-9D00-CF82039EABCE}" type="presParOf" srcId="{1F224D01-9BDD-4976-B878-A9F9C324938B}" destId="{618FA395-8A35-4DA7-8A62-BB217A338AF4}" srcOrd="2" destOrd="0" presId="urn:microsoft.com/office/officeart/2018/2/layout/IconCircleList"/>
    <dgm:cxn modelId="{116C440E-A128-4CC4-BA15-2A432B073217}" type="presParOf" srcId="{618FA395-8A35-4DA7-8A62-BB217A338AF4}" destId="{407CF0CB-A171-4E17-A680-8B0302A586DA}" srcOrd="0" destOrd="0" presId="urn:microsoft.com/office/officeart/2018/2/layout/IconCircleList"/>
    <dgm:cxn modelId="{07CCB4F2-A127-4BE3-B964-579553F423F9}" type="presParOf" srcId="{618FA395-8A35-4DA7-8A62-BB217A338AF4}" destId="{E67D28D6-F8AB-4279-B876-45B6EA7CB433}" srcOrd="1" destOrd="0" presId="urn:microsoft.com/office/officeart/2018/2/layout/IconCircleList"/>
    <dgm:cxn modelId="{C9BA215E-3F07-4100-9282-0FA9ADC6BA0A}" type="presParOf" srcId="{618FA395-8A35-4DA7-8A62-BB217A338AF4}" destId="{8D51BC25-1DF3-429A-8EFD-15156CDBE645}" srcOrd="2" destOrd="0" presId="urn:microsoft.com/office/officeart/2018/2/layout/IconCircleList"/>
    <dgm:cxn modelId="{00AFBCA5-CBA2-45E2-A33D-8DBDF5ED9584}" type="presParOf" srcId="{618FA395-8A35-4DA7-8A62-BB217A338AF4}" destId="{52AD0818-E0A4-4B94-9C9E-B0F8AB93FE72}" srcOrd="3" destOrd="0" presId="urn:microsoft.com/office/officeart/2018/2/layout/IconCircleList"/>
    <dgm:cxn modelId="{DD8ACEA7-6950-480D-A477-276ACE96D59E}" type="presParOf" srcId="{1F224D01-9BDD-4976-B878-A9F9C324938B}" destId="{785C0AFC-89F2-41D9-8D0F-28FE43020E60}" srcOrd="3" destOrd="0" presId="urn:microsoft.com/office/officeart/2018/2/layout/IconCircleList"/>
    <dgm:cxn modelId="{78C66816-8D9A-4250-9D29-CD82DE78524E}" type="presParOf" srcId="{1F224D01-9BDD-4976-B878-A9F9C324938B}" destId="{7801B7AA-6C32-4C8D-96AD-C6B14466D188}" srcOrd="4" destOrd="0" presId="urn:microsoft.com/office/officeart/2018/2/layout/IconCircleList"/>
    <dgm:cxn modelId="{881CDE8D-0157-4FA7-AAD5-C81043F6847F}" type="presParOf" srcId="{7801B7AA-6C32-4C8D-96AD-C6B14466D188}" destId="{551B56FB-268A-4E9E-9E1E-0B834509C080}" srcOrd="0" destOrd="0" presId="urn:microsoft.com/office/officeart/2018/2/layout/IconCircleList"/>
    <dgm:cxn modelId="{D00C4B19-269D-41A2-A78E-D6FDC2ABE226}" type="presParOf" srcId="{7801B7AA-6C32-4C8D-96AD-C6B14466D188}" destId="{98B2AB7C-FE90-4227-B7E8-80E42F978934}" srcOrd="1" destOrd="0" presId="urn:microsoft.com/office/officeart/2018/2/layout/IconCircleList"/>
    <dgm:cxn modelId="{EC99C472-97DF-41C4-95FD-14259CF1E961}" type="presParOf" srcId="{7801B7AA-6C32-4C8D-96AD-C6B14466D188}" destId="{86E4820E-0879-4612-B4C8-C3ADFF2FC16A}" srcOrd="2" destOrd="0" presId="urn:microsoft.com/office/officeart/2018/2/layout/IconCircleList"/>
    <dgm:cxn modelId="{2AC2954A-4708-4BA9-87D9-E4C89F8A85C2}" type="presParOf" srcId="{7801B7AA-6C32-4C8D-96AD-C6B14466D188}" destId="{C0D1F459-FDC0-4E43-A6C9-08BEF1F4F237}" srcOrd="3" destOrd="0" presId="urn:microsoft.com/office/officeart/2018/2/layout/IconCircleList"/>
    <dgm:cxn modelId="{4018192D-C9BB-418E-8DB5-B1ECA23F1D1D}" type="presParOf" srcId="{1F224D01-9BDD-4976-B878-A9F9C324938B}" destId="{36C9B456-7DE6-4C97-9923-D1213737BB84}" srcOrd="5" destOrd="0" presId="urn:microsoft.com/office/officeart/2018/2/layout/IconCircleList"/>
    <dgm:cxn modelId="{1FB6059B-16E8-45C2-AE75-F82CCAB57D3D}" type="presParOf" srcId="{1F224D01-9BDD-4976-B878-A9F9C324938B}" destId="{6E2DBA78-F53E-4323-967E-159836116363}" srcOrd="6" destOrd="0" presId="urn:microsoft.com/office/officeart/2018/2/layout/IconCircleList"/>
    <dgm:cxn modelId="{F8539AD1-1419-4F04-9737-3A4CAAEEAB6A}" type="presParOf" srcId="{6E2DBA78-F53E-4323-967E-159836116363}" destId="{2C5F1612-7B5B-4FF0-9F7B-AB1C6F3CC5F7}" srcOrd="0" destOrd="0" presId="urn:microsoft.com/office/officeart/2018/2/layout/IconCircleList"/>
    <dgm:cxn modelId="{0082E642-DC98-47C3-A913-A07E540DAF21}" type="presParOf" srcId="{6E2DBA78-F53E-4323-967E-159836116363}" destId="{3500A493-8F5E-4F0F-9585-3933E02C371A}" srcOrd="1" destOrd="0" presId="urn:microsoft.com/office/officeart/2018/2/layout/IconCircleList"/>
    <dgm:cxn modelId="{3C742F02-ECDE-4CE4-A387-EA2508C402BE}" type="presParOf" srcId="{6E2DBA78-F53E-4323-967E-159836116363}" destId="{D55C05CC-85C4-4566-94F9-D052E17F7690}" srcOrd="2" destOrd="0" presId="urn:microsoft.com/office/officeart/2018/2/layout/IconCircleList"/>
    <dgm:cxn modelId="{5C956304-7152-4EDA-85F6-046364FEE11E}" type="presParOf" srcId="{6E2DBA78-F53E-4323-967E-159836116363}" destId="{62B55A1A-6E5B-4043-9F19-BCA7F4474D2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35199-0368-485E-A258-426B15A94E5C}">
      <dsp:nvSpPr>
        <dsp:cNvPr id="0" name=""/>
        <dsp:cNvSpPr/>
      </dsp:nvSpPr>
      <dsp:spPr>
        <a:xfrm>
          <a:off x="136176" y="767885"/>
          <a:ext cx="1003002" cy="10030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57637-9DA6-47B9-AB38-86AC07936E02}">
      <dsp:nvSpPr>
        <dsp:cNvPr id="0" name=""/>
        <dsp:cNvSpPr/>
      </dsp:nvSpPr>
      <dsp:spPr>
        <a:xfrm>
          <a:off x="346806" y="978516"/>
          <a:ext cx="581741" cy="581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1A55E-F2A9-4BFD-97C3-D257740EF6C8}">
      <dsp:nvSpPr>
        <dsp:cNvPr id="0" name=""/>
        <dsp:cNvSpPr/>
      </dsp:nvSpPr>
      <dsp:spPr>
        <a:xfrm>
          <a:off x="1354107" y="767885"/>
          <a:ext cx="2364218" cy="100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Clearinghouse required for all collegiate athletes. </a:t>
          </a:r>
        </a:p>
      </dsp:txBody>
      <dsp:txXfrm>
        <a:off x="1354107" y="767885"/>
        <a:ext cx="2364218" cy="1003002"/>
      </dsp:txXfrm>
    </dsp:sp>
    <dsp:sp modelId="{407CF0CB-A171-4E17-A680-8B0302A586DA}">
      <dsp:nvSpPr>
        <dsp:cNvPr id="0" name=""/>
        <dsp:cNvSpPr/>
      </dsp:nvSpPr>
      <dsp:spPr>
        <a:xfrm>
          <a:off x="4130273" y="767885"/>
          <a:ext cx="1003002" cy="10030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D28D6-F8AB-4279-B876-45B6EA7CB433}">
      <dsp:nvSpPr>
        <dsp:cNvPr id="0" name=""/>
        <dsp:cNvSpPr/>
      </dsp:nvSpPr>
      <dsp:spPr>
        <a:xfrm>
          <a:off x="4340904" y="978516"/>
          <a:ext cx="581741" cy="581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D0818-E0A4-4B94-9C9E-B0F8AB93FE72}">
      <dsp:nvSpPr>
        <dsp:cNvPr id="0" name=""/>
        <dsp:cNvSpPr/>
      </dsp:nvSpPr>
      <dsp:spPr>
        <a:xfrm>
          <a:off x="5348204" y="767885"/>
          <a:ext cx="2364218" cy="100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i="1" kern="1200" dirty="0"/>
            <a:t>Apply during Junior Year.</a:t>
          </a:r>
          <a:r>
            <a:rPr lang="en-US" sz="2100" kern="1200" dirty="0"/>
            <a:t> </a:t>
          </a:r>
        </a:p>
      </dsp:txBody>
      <dsp:txXfrm>
        <a:off x="5348204" y="767885"/>
        <a:ext cx="2364218" cy="1003002"/>
      </dsp:txXfrm>
    </dsp:sp>
    <dsp:sp modelId="{551B56FB-268A-4E9E-9E1E-0B834509C080}">
      <dsp:nvSpPr>
        <dsp:cNvPr id="0" name=""/>
        <dsp:cNvSpPr/>
      </dsp:nvSpPr>
      <dsp:spPr>
        <a:xfrm>
          <a:off x="136176" y="2496312"/>
          <a:ext cx="1003002" cy="10030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2AB7C-FE90-4227-B7E8-80E42F978934}">
      <dsp:nvSpPr>
        <dsp:cNvPr id="0" name=""/>
        <dsp:cNvSpPr/>
      </dsp:nvSpPr>
      <dsp:spPr>
        <a:xfrm>
          <a:off x="346806" y="2706942"/>
          <a:ext cx="581741" cy="581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1F459-FDC0-4E43-A6C9-08BEF1F4F237}">
      <dsp:nvSpPr>
        <dsp:cNvPr id="0" name=""/>
        <dsp:cNvSpPr/>
      </dsp:nvSpPr>
      <dsp:spPr>
        <a:xfrm>
          <a:off x="1354107" y="2496312"/>
          <a:ext cx="2364218" cy="100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Requirements beneficial to know when registering</a:t>
          </a:r>
        </a:p>
      </dsp:txBody>
      <dsp:txXfrm>
        <a:off x="1354107" y="2496312"/>
        <a:ext cx="2364218" cy="1003002"/>
      </dsp:txXfrm>
    </dsp:sp>
    <dsp:sp modelId="{2C5F1612-7B5B-4FF0-9F7B-AB1C6F3CC5F7}">
      <dsp:nvSpPr>
        <dsp:cNvPr id="0" name=""/>
        <dsp:cNvSpPr/>
      </dsp:nvSpPr>
      <dsp:spPr>
        <a:xfrm>
          <a:off x="4130273" y="2496312"/>
          <a:ext cx="1003002" cy="10030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0A493-8F5E-4F0F-9585-3933E02C371A}">
      <dsp:nvSpPr>
        <dsp:cNvPr id="0" name=""/>
        <dsp:cNvSpPr/>
      </dsp:nvSpPr>
      <dsp:spPr>
        <a:xfrm>
          <a:off x="4340904" y="2706942"/>
          <a:ext cx="581741" cy="5817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55A1A-6E5B-4043-9F19-BCA7F4474D22}">
      <dsp:nvSpPr>
        <dsp:cNvPr id="0" name=""/>
        <dsp:cNvSpPr/>
      </dsp:nvSpPr>
      <dsp:spPr>
        <a:xfrm>
          <a:off x="5348204" y="2496312"/>
          <a:ext cx="2364218" cy="100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Make sure to let your counselor know that you are interested!</a:t>
          </a:r>
        </a:p>
      </dsp:txBody>
      <dsp:txXfrm>
        <a:off x="5348204" y="2496312"/>
        <a:ext cx="2364218" cy="10030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7E5CA-60D5-DA03-2520-A2A566755D44}"/>
              </a:ext>
            </a:extLst>
          </p:cNvPr>
          <p:cNvSpPr>
            <a:spLocks noGrp="1"/>
          </p:cNvSpPr>
          <p:nvPr>
            <p:ph type="hdr" sz="quarter"/>
          </p:nvPr>
        </p:nvSpPr>
        <p:spPr>
          <a:xfrm>
            <a:off x="0" y="0"/>
            <a:ext cx="2982913"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Tahoma" pitchFamily="1" charset="0"/>
                <a:cs typeface="+mn-cs"/>
              </a:defRPr>
            </a:lvl1pPr>
          </a:lstStyle>
          <a:p>
            <a:pPr>
              <a:defRPr/>
            </a:pPr>
            <a:endParaRPr lang="en-US"/>
          </a:p>
        </p:txBody>
      </p:sp>
      <p:sp>
        <p:nvSpPr>
          <p:cNvPr id="3" name="Date Placeholder 2">
            <a:extLst>
              <a:ext uri="{FF2B5EF4-FFF2-40B4-BE49-F238E27FC236}">
                <a16:creationId xmlns:a16="http://schemas.microsoft.com/office/drawing/2014/main" id="{080702C6-46E4-0106-5063-DF6E94B79853}"/>
              </a:ext>
            </a:extLst>
          </p:cNvPr>
          <p:cNvSpPr>
            <a:spLocks noGrp="1"/>
          </p:cNvSpPr>
          <p:nvPr>
            <p:ph type="dt" sz="quarter" idx="1"/>
          </p:nvPr>
        </p:nvSpPr>
        <p:spPr>
          <a:xfrm>
            <a:off x="3897313" y="0"/>
            <a:ext cx="2982912"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Tahoma" pitchFamily="1" charset="0"/>
                <a:cs typeface="+mn-cs"/>
              </a:defRPr>
            </a:lvl1pPr>
          </a:lstStyle>
          <a:p>
            <a:pPr>
              <a:defRPr/>
            </a:pPr>
            <a:fld id="{5FD71D64-B2B8-4EF9-AAFE-7901EB25FB5C}" type="datetimeFigureOut">
              <a:rPr lang="en-US"/>
              <a:pPr>
                <a:defRPr/>
              </a:pPr>
              <a:t>3/10/2025</a:t>
            </a:fld>
            <a:endParaRPr lang="en-US"/>
          </a:p>
        </p:txBody>
      </p:sp>
      <p:sp>
        <p:nvSpPr>
          <p:cNvPr id="4" name="Footer Placeholder 3">
            <a:extLst>
              <a:ext uri="{FF2B5EF4-FFF2-40B4-BE49-F238E27FC236}">
                <a16:creationId xmlns:a16="http://schemas.microsoft.com/office/drawing/2014/main" id="{E8C5FA8A-9B81-DB70-3051-53DB8A456BD7}"/>
              </a:ext>
            </a:extLst>
          </p:cNvPr>
          <p:cNvSpPr>
            <a:spLocks noGrp="1"/>
          </p:cNvSpPr>
          <p:nvPr>
            <p:ph type="ftr" sz="quarter" idx="2"/>
          </p:nvPr>
        </p:nvSpPr>
        <p:spPr>
          <a:xfrm>
            <a:off x="0" y="8829675"/>
            <a:ext cx="2982913"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Tahoma" pitchFamily="1"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969B65AF-48B9-8051-E3C6-84D1CFFCB356}"/>
              </a:ext>
            </a:extLst>
          </p:cNvPr>
          <p:cNvSpPr>
            <a:spLocks noGrp="1"/>
          </p:cNvSpPr>
          <p:nvPr>
            <p:ph type="sldNum" sz="quarter" idx="3"/>
          </p:nvPr>
        </p:nvSpPr>
        <p:spPr>
          <a:xfrm>
            <a:off x="3897313" y="8829675"/>
            <a:ext cx="2982912"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E656E5A-BFAF-4E85-BD33-EE7AA77141B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D9BCC30-92F9-3D66-5200-3BCF86E755A3}"/>
              </a:ext>
            </a:extLst>
          </p:cNvPr>
          <p:cNvSpPr>
            <a:spLocks noGrp="1" noChangeArrowheads="1"/>
          </p:cNvSpPr>
          <p:nvPr>
            <p:ph type="hdr" sz="quarter"/>
          </p:nvPr>
        </p:nvSpPr>
        <p:spPr bwMode="auto">
          <a:xfrm>
            <a:off x="0" y="0"/>
            <a:ext cx="2982913"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eaLnBrk="1" fontAlgn="auto" hangingPunct="1">
              <a:spcBef>
                <a:spcPts val="0"/>
              </a:spcBef>
              <a:spcAft>
                <a:spcPts val="0"/>
              </a:spcAft>
              <a:defRPr sz="1200">
                <a:latin typeface="Times New Roman" pitchFamily="1" charset="0"/>
                <a:cs typeface="+mn-cs"/>
              </a:defRPr>
            </a:lvl1pPr>
          </a:lstStyle>
          <a:p>
            <a:pPr>
              <a:defRPr/>
            </a:pPr>
            <a:endParaRPr lang="en-US"/>
          </a:p>
        </p:txBody>
      </p:sp>
      <p:sp>
        <p:nvSpPr>
          <p:cNvPr id="10243" name="Rectangle 3">
            <a:extLst>
              <a:ext uri="{FF2B5EF4-FFF2-40B4-BE49-F238E27FC236}">
                <a16:creationId xmlns:a16="http://schemas.microsoft.com/office/drawing/2014/main" id="{0462C770-B4C4-706B-EFA0-3F8B7CFBCC0A}"/>
              </a:ext>
            </a:extLst>
          </p:cNvPr>
          <p:cNvSpPr>
            <a:spLocks noGrp="1" noChangeArrowheads="1"/>
          </p:cNvSpPr>
          <p:nvPr>
            <p:ph type="dt" idx="1"/>
          </p:nvPr>
        </p:nvSpPr>
        <p:spPr bwMode="auto">
          <a:xfrm>
            <a:off x="3898900" y="0"/>
            <a:ext cx="2982913"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Times New Roman" pitchFamily="1" charset="0"/>
                <a:cs typeface="+mn-cs"/>
              </a:defRPr>
            </a:lvl1pPr>
          </a:lstStyle>
          <a:p>
            <a:pPr>
              <a:defRPr/>
            </a:pPr>
            <a:endParaRPr lang="en-US"/>
          </a:p>
        </p:txBody>
      </p:sp>
      <p:sp>
        <p:nvSpPr>
          <p:cNvPr id="20484" name="Rectangle 4">
            <a:extLst>
              <a:ext uri="{FF2B5EF4-FFF2-40B4-BE49-F238E27FC236}">
                <a16:creationId xmlns:a16="http://schemas.microsoft.com/office/drawing/2014/main" id="{DB34EBE4-329F-7567-CA03-DD639D8F491A}"/>
              </a:ext>
            </a:extLst>
          </p:cNvPr>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7E23C13C-568E-E9D2-CBB8-95CF9D47EF5C}"/>
              </a:ext>
            </a:extLst>
          </p:cNvPr>
          <p:cNvSpPr>
            <a:spLocks noGrp="1" noChangeArrowheads="1"/>
          </p:cNvSpPr>
          <p:nvPr>
            <p:ph type="body" sz="quarter" idx="3"/>
          </p:nvPr>
        </p:nvSpPr>
        <p:spPr bwMode="auto">
          <a:xfrm>
            <a:off x="917575" y="4416425"/>
            <a:ext cx="5046663"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50E0AFEC-6053-93D5-B7DE-7A06E229B729}"/>
              </a:ext>
            </a:extLst>
          </p:cNvPr>
          <p:cNvSpPr>
            <a:spLocks noGrp="1" noChangeArrowheads="1"/>
          </p:cNvSpPr>
          <p:nvPr>
            <p:ph type="ftr" sz="quarter" idx="4"/>
          </p:nvPr>
        </p:nvSpPr>
        <p:spPr bwMode="auto">
          <a:xfrm>
            <a:off x="0" y="8831263"/>
            <a:ext cx="2982913"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eaLnBrk="1" fontAlgn="auto" hangingPunct="1">
              <a:spcBef>
                <a:spcPts val="0"/>
              </a:spcBef>
              <a:spcAft>
                <a:spcPts val="0"/>
              </a:spcAft>
              <a:defRPr sz="1200">
                <a:latin typeface="Times New Roman" pitchFamily="1" charset="0"/>
                <a:cs typeface="+mn-cs"/>
              </a:defRPr>
            </a:lvl1pPr>
          </a:lstStyle>
          <a:p>
            <a:pPr>
              <a:defRPr/>
            </a:pPr>
            <a:endParaRPr lang="en-US"/>
          </a:p>
        </p:txBody>
      </p:sp>
      <p:sp>
        <p:nvSpPr>
          <p:cNvPr id="10247" name="Rectangle 7">
            <a:extLst>
              <a:ext uri="{FF2B5EF4-FFF2-40B4-BE49-F238E27FC236}">
                <a16:creationId xmlns:a16="http://schemas.microsoft.com/office/drawing/2014/main" id="{946C15E5-45AA-8089-ABB4-A629D7FF5B19}"/>
              </a:ext>
            </a:extLst>
          </p:cNvPr>
          <p:cNvSpPr>
            <a:spLocks noGrp="1" noChangeArrowheads="1"/>
          </p:cNvSpPr>
          <p:nvPr>
            <p:ph type="sldNum" sz="quarter" idx="5"/>
          </p:nvPr>
        </p:nvSpPr>
        <p:spPr bwMode="auto">
          <a:xfrm>
            <a:off x="3898900" y="8831263"/>
            <a:ext cx="2982913" cy="465137"/>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681A896C-FBA4-4DBF-BCB4-5EA56F40E7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F700604-9B51-228E-ACC5-CEC1B38211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4593E7-FAA5-458E-BF80-EDD9589C2CCC}"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37B4B25C-E338-F9B3-38DE-9B27FBAE366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A1B6623-E270-566E-166A-5D2E04F491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10</a:t>
            </a:fld>
            <a:endParaRPr lang="en-US" altLang="en-US"/>
          </a:p>
        </p:txBody>
      </p:sp>
    </p:spTree>
    <p:extLst>
      <p:ext uri="{BB962C8B-B14F-4D97-AF65-F5344CB8AC3E}">
        <p14:creationId xmlns:p14="http://schemas.microsoft.com/office/powerpoint/2010/main" val="244104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5E30902-4A88-9190-3208-ECAE6E2EB8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BF7F8D1-8BC6-48C1-8E6F-0917E3210900}" type="slidenum">
              <a:rPr lang="en-US" altLang="en-US" smtClean="0">
                <a:solidFill>
                  <a:srgbClr val="000000"/>
                </a:solidFill>
                <a:latin typeface="Times New Roman" panose="02020603050405020304" pitchFamily="18" charset="0"/>
              </a:rPr>
              <a:pPr/>
              <a:t>11</a:t>
            </a:fld>
            <a:endParaRPr lang="en-US" altLang="en-US">
              <a:solidFill>
                <a:srgbClr val="000000"/>
              </a:solidFill>
              <a:latin typeface="Times New Roman" panose="02020603050405020304" pitchFamily="18" charset="0"/>
            </a:endParaRPr>
          </a:p>
        </p:txBody>
      </p:sp>
      <p:sp>
        <p:nvSpPr>
          <p:cNvPr id="40963" name="Rectangle 2">
            <a:extLst>
              <a:ext uri="{FF2B5EF4-FFF2-40B4-BE49-F238E27FC236}">
                <a16:creationId xmlns:a16="http://schemas.microsoft.com/office/drawing/2014/main" id="{A8F2A018-5946-80FB-2451-75066846149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B54F193-1AFC-F431-886E-28EAB63173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9D47087-932A-5C0F-F6F8-E1970DB5C71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76827DF-4096-1A19-5A09-80FE2C7447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C3862DB7-C9F4-1196-AC0B-4CDB10E70B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7AEA38-C65E-45EA-85C0-3FCE510E1B47}"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13</a:t>
            </a:fld>
            <a:endParaRPr lang="en-US" altLang="en-US"/>
          </a:p>
        </p:txBody>
      </p:sp>
    </p:spTree>
    <p:extLst>
      <p:ext uri="{BB962C8B-B14F-4D97-AF65-F5344CB8AC3E}">
        <p14:creationId xmlns:p14="http://schemas.microsoft.com/office/powerpoint/2010/main" val="309177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D283980-07EE-99DB-0DD1-EF6C946F0CEA}"/>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2939E9E-E3D8-3B17-16CB-62BFC1564B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404088A5-9999-1497-24E0-DAAE0BD090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44D4C4-C351-4AEE-B240-FFBC8517624A}"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16</a:t>
            </a:fld>
            <a:endParaRPr lang="en-US" altLang="en-US"/>
          </a:p>
        </p:txBody>
      </p:sp>
    </p:spTree>
    <p:extLst>
      <p:ext uri="{BB962C8B-B14F-4D97-AF65-F5344CB8AC3E}">
        <p14:creationId xmlns:p14="http://schemas.microsoft.com/office/powerpoint/2010/main" val="426252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1030CE9-AEBF-4135-B8F4-694E4FB78E8C}"/>
              </a:ext>
            </a:extLst>
          </p:cNvPr>
          <p:cNvSpPr>
            <a:spLocks noGrp="1" noRot="1" noChangeAspect="1" noChangeArrowheads="1" noTextEdit="1"/>
          </p:cNvSpPr>
          <p:nvPr>
            <p:ph type="sldImg"/>
          </p:nvPr>
        </p:nvSpPr>
        <p:spPr>
          <a:xfrm>
            <a:off x="3100388" y="860425"/>
            <a:ext cx="3095625" cy="2322513"/>
          </a:xfrm>
          <a:ln/>
        </p:spPr>
      </p:sp>
      <p:sp>
        <p:nvSpPr>
          <p:cNvPr id="51203" name="Notes Placeholder 2">
            <a:extLst>
              <a:ext uri="{FF2B5EF4-FFF2-40B4-BE49-F238E27FC236}">
                <a16:creationId xmlns:a16="http://schemas.microsoft.com/office/drawing/2014/main" id="{FFB0B859-3B69-4B53-ACEE-74980017D95C}"/>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F3B67028-16DA-47AA-B03B-39FA2F7E4572}"/>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cs typeface="Arial" panose="020B0604020202020204" pitchFamily="34" charset="0"/>
              </a:defRPr>
            </a:lvl1pPr>
            <a:lvl2pPr marL="751122" indent="-288893">
              <a:defRPr>
                <a:solidFill>
                  <a:schemeClr val="tx1"/>
                </a:solidFill>
                <a:latin typeface="Calibri" panose="020F0502020204030204" pitchFamily="34" charset="0"/>
                <a:cs typeface="Arial" panose="020B0604020202020204" pitchFamily="34" charset="0"/>
              </a:defRPr>
            </a:lvl2pPr>
            <a:lvl3pPr marL="1155573" indent="-231115">
              <a:defRPr>
                <a:solidFill>
                  <a:schemeClr val="tx1"/>
                </a:solidFill>
                <a:latin typeface="Calibri" panose="020F0502020204030204" pitchFamily="34" charset="0"/>
                <a:cs typeface="Arial" panose="020B0604020202020204" pitchFamily="34" charset="0"/>
              </a:defRPr>
            </a:lvl3pPr>
            <a:lvl4pPr marL="1617802" indent="-231115">
              <a:defRPr>
                <a:solidFill>
                  <a:schemeClr val="tx1"/>
                </a:solidFill>
                <a:latin typeface="Calibri" panose="020F0502020204030204" pitchFamily="34" charset="0"/>
                <a:cs typeface="Arial" panose="020B0604020202020204" pitchFamily="34" charset="0"/>
              </a:defRPr>
            </a:lvl4pPr>
            <a:lvl5pPr marL="2080031" indent="-231115">
              <a:defRPr>
                <a:solidFill>
                  <a:schemeClr val="tx1"/>
                </a:solidFill>
                <a:latin typeface="Calibri" panose="020F0502020204030204" pitchFamily="34" charset="0"/>
                <a:cs typeface="Arial" panose="020B0604020202020204" pitchFamily="34" charset="0"/>
              </a:defRPr>
            </a:lvl5pPr>
            <a:lvl6pPr marL="2542261" indent="-231115" defTabSz="46222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4490" indent="-231115" defTabSz="46222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6719" indent="-231115" defTabSz="46222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8948" indent="-231115" defTabSz="46222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62229">
              <a:defRPr/>
            </a:pPr>
            <a:fld id="{82BF155A-EFEA-4D5D-84AC-466106CD7D83}" type="slidenum">
              <a:rPr lang="en-US" altLang="en-US">
                <a:solidFill>
                  <a:prstClr val="black"/>
                </a:solidFill>
                <a:latin typeface="Times New Roman" panose="02020603050405020304" pitchFamily="18" charset="0"/>
              </a:rPr>
              <a:pPr defTabSz="462229">
                <a:defRPr/>
              </a:pPr>
              <a:t>17</a:t>
            </a:fld>
            <a:endParaRPr lang="en-US" altLang="en-US">
              <a:solidFill>
                <a:prstClr val="black"/>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0388" y="860425"/>
            <a:ext cx="3095625" cy="2322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7E181-DFA7-4725-A9FF-AFD891910D4A}" type="slidenum">
              <a:rPr lang="en-US" smtClean="0"/>
              <a:t>18</a:t>
            </a:fld>
            <a:endParaRPr lang="en-US"/>
          </a:p>
        </p:txBody>
      </p:sp>
    </p:spTree>
    <p:extLst>
      <p:ext uri="{BB962C8B-B14F-4D97-AF65-F5344CB8AC3E}">
        <p14:creationId xmlns:p14="http://schemas.microsoft.com/office/powerpoint/2010/main" val="181059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19</a:t>
            </a:fld>
            <a:endParaRPr lang="en-US" altLang="en-US"/>
          </a:p>
        </p:txBody>
      </p:sp>
    </p:spTree>
    <p:extLst>
      <p:ext uri="{BB962C8B-B14F-4D97-AF65-F5344CB8AC3E}">
        <p14:creationId xmlns:p14="http://schemas.microsoft.com/office/powerpoint/2010/main" val="3782081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20</a:t>
            </a:fld>
            <a:endParaRPr lang="en-US" altLang="en-US"/>
          </a:p>
        </p:txBody>
      </p:sp>
    </p:spTree>
    <p:extLst>
      <p:ext uri="{BB962C8B-B14F-4D97-AF65-F5344CB8AC3E}">
        <p14:creationId xmlns:p14="http://schemas.microsoft.com/office/powerpoint/2010/main" val="226025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F8A30BF-2286-D85E-7CA9-24D512D5DA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29C7D1-07A9-404F-BEEA-4F2DBB7CFA7F}"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FB7D1925-2E84-17E6-A8A6-AEBCFC07F21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5D5B2FA-DAA4-EDE9-31C6-9469DE6255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933EC39-BCFF-0181-F4EF-4C299D196B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B7DE2E-5229-47B7-B81A-374E9C6CEB0B}"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id="{4E1E1989-0A36-0B34-7FB4-1B8A0227AEAB}"/>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D80C478-4806-B3E8-25E3-35A53B50AB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22</a:t>
            </a:fld>
            <a:endParaRPr lang="en-US" altLang="en-US"/>
          </a:p>
        </p:txBody>
      </p:sp>
    </p:spTree>
    <p:extLst>
      <p:ext uri="{BB962C8B-B14F-4D97-AF65-F5344CB8AC3E}">
        <p14:creationId xmlns:p14="http://schemas.microsoft.com/office/powerpoint/2010/main" val="329217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23</a:t>
            </a:fld>
            <a:endParaRPr lang="en-US" altLang="en-US"/>
          </a:p>
        </p:txBody>
      </p:sp>
    </p:spTree>
    <p:extLst>
      <p:ext uri="{BB962C8B-B14F-4D97-AF65-F5344CB8AC3E}">
        <p14:creationId xmlns:p14="http://schemas.microsoft.com/office/powerpoint/2010/main" val="383849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24</a:t>
            </a:fld>
            <a:endParaRPr lang="en-US" altLang="en-US"/>
          </a:p>
        </p:txBody>
      </p:sp>
    </p:spTree>
    <p:extLst>
      <p:ext uri="{BB962C8B-B14F-4D97-AF65-F5344CB8AC3E}">
        <p14:creationId xmlns:p14="http://schemas.microsoft.com/office/powerpoint/2010/main" val="111994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25</a:t>
            </a:fld>
            <a:endParaRPr lang="en-US" altLang="en-US"/>
          </a:p>
        </p:txBody>
      </p:sp>
    </p:spTree>
    <p:extLst>
      <p:ext uri="{BB962C8B-B14F-4D97-AF65-F5344CB8AC3E}">
        <p14:creationId xmlns:p14="http://schemas.microsoft.com/office/powerpoint/2010/main" val="3841674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26</a:t>
            </a:fld>
            <a:endParaRPr lang="en-US" altLang="en-US"/>
          </a:p>
        </p:txBody>
      </p:sp>
    </p:spTree>
    <p:extLst>
      <p:ext uri="{BB962C8B-B14F-4D97-AF65-F5344CB8AC3E}">
        <p14:creationId xmlns:p14="http://schemas.microsoft.com/office/powerpoint/2010/main" val="290301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094D6FD-A300-13D6-2898-6431DA1F6DE5}"/>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B5A7EC86-0811-4405-B444-BF94BE4470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A50A6A97-B808-388C-C9E3-DF2AAF02A9D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039E75-E526-456C-9759-E3DD4EEF2AC7}"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844B7F8-7B9F-6F7F-334E-87EB175BD851}"/>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02378BEB-5B81-297A-BA65-0A2EE66A83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1D4EA18B-0FAE-4647-46B9-E2E07639A4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C5C1B8-6F2F-460A-9906-8CD7F1EADCFD}"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29</a:t>
            </a:fld>
            <a:endParaRPr lang="en-US" altLang="en-US"/>
          </a:p>
        </p:txBody>
      </p:sp>
    </p:spTree>
    <p:extLst>
      <p:ext uri="{BB962C8B-B14F-4D97-AF65-F5344CB8AC3E}">
        <p14:creationId xmlns:p14="http://schemas.microsoft.com/office/powerpoint/2010/main" val="2033488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30</a:t>
            </a:fld>
            <a:endParaRPr lang="en-US" altLang="en-US"/>
          </a:p>
        </p:txBody>
      </p:sp>
    </p:spTree>
    <p:extLst>
      <p:ext uri="{BB962C8B-B14F-4D97-AF65-F5344CB8AC3E}">
        <p14:creationId xmlns:p14="http://schemas.microsoft.com/office/powerpoint/2010/main" val="150254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a:t>
            </a:fld>
            <a:endParaRPr lang="en-US" altLang="en-US"/>
          </a:p>
        </p:txBody>
      </p:sp>
    </p:spTree>
    <p:extLst>
      <p:ext uri="{BB962C8B-B14F-4D97-AF65-F5344CB8AC3E}">
        <p14:creationId xmlns:p14="http://schemas.microsoft.com/office/powerpoint/2010/main" val="386405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31</a:t>
            </a:fld>
            <a:endParaRPr lang="en-US" altLang="en-US"/>
          </a:p>
        </p:txBody>
      </p:sp>
    </p:spTree>
    <p:extLst>
      <p:ext uri="{BB962C8B-B14F-4D97-AF65-F5344CB8AC3E}">
        <p14:creationId xmlns:p14="http://schemas.microsoft.com/office/powerpoint/2010/main" val="11990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32</a:t>
            </a:fld>
            <a:endParaRPr lang="en-US" altLang="en-US"/>
          </a:p>
        </p:txBody>
      </p:sp>
    </p:spTree>
    <p:extLst>
      <p:ext uri="{BB962C8B-B14F-4D97-AF65-F5344CB8AC3E}">
        <p14:creationId xmlns:p14="http://schemas.microsoft.com/office/powerpoint/2010/main" val="1386015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33</a:t>
            </a:fld>
            <a:endParaRPr lang="en-US" altLang="en-US"/>
          </a:p>
        </p:txBody>
      </p:sp>
    </p:spTree>
    <p:extLst>
      <p:ext uri="{BB962C8B-B14F-4D97-AF65-F5344CB8AC3E}">
        <p14:creationId xmlns:p14="http://schemas.microsoft.com/office/powerpoint/2010/main" val="3326074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34</a:t>
            </a:fld>
            <a:endParaRPr lang="en-US" altLang="en-US"/>
          </a:p>
        </p:txBody>
      </p:sp>
    </p:spTree>
    <p:extLst>
      <p:ext uri="{BB962C8B-B14F-4D97-AF65-F5344CB8AC3E}">
        <p14:creationId xmlns:p14="http://schemas.microsoft.com/office/powerpoint/2010/main" val="1512435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35</a:t>
            </a:fld>
            <a:endParaRPr lang="en-US" altLang="en-US"/>
          </a:p>
        </p:txBody>
      </p:sp>
    </p:spTree>
    <p:extLst>
      <p:ext uri="{BB962C8B-B14F-4D97-AF65-F5344CB8AC3E}">
        <p14:creationId xmlns:p14="http://schemas.microsoft.com/office/powerpoint/2010/main" val="2338246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B05A43D-1C55-6029-5066-74D12480DC57}"/>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665EFD14-C569-FBD7-2FAF-A29D408C7B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B76EAB28-4067-258B-228A-9EFFEBC642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3D021D-928D-4AB5-9501-D279A2628495}"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38</a:t>
            </a:fld>
            <a:endParaRPr lang="en-US" altLang="en-US"/>
          </a:p>
        </p:txBody>
      </p:sp>
    </p:spTree>
    <p:extLst>
      <p:ext uri="{BB962C8B-B14F-4D97-AF65-F5344CB8AC3E}">
        <p14:creationId xmlns:p14="http://schemas.microsoft.com/office/powerpoint/2010/main" val="148374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3E4B7FB-2BE1-B2DD-C965-9BC074445F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793C0C-E930-4E2B-A935-7E7BA5F28EFD}"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2A881CE6-FBB8-DAEE-E97E-1E455B03613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6FB08E1-5188-9F8F-0101-12B8BCA51C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875BC82-E292-3205-C5D4-B390F9F782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3F1395-DC6B-4535-9566-61A0DFF0A8BB}"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31B7A8B5-BE23-3E9B-EAF4-BE0C2CA432C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0FE8932-82B7-C5F6-292A-C7B0F538FB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ED89B66-1B85-067C-BAED-A9FF919E36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6C9F8B-200F-44DA-A6C6-15A06A67C0C0}"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A35144D6-C0D9-BCC5-0432-8D85EBD39B9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F2FB73C-ED00-C573-C638-31441B4959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81A896C-FBA4-4DBF-BCB4-5EA56F40E781}" type="slidenum">
              <a:rPr lang="en-US" altLang="en-US"/>
              <a:pPr>
                <a:defRPr/>
              </a:pPr>
              <a:t>7</a:t>
            </a:fld>
            <a:endParaRPr lang="en-US" altLang="en-US"/>
          </a:p>
        </p:txBody>
      </p:sp>
    </p:spTree>
    <p:extLst>
      <p:ext uri="{BB962C8B-B14F-4D97-AF65-F5344CB8AC3E}">
        <p14:creationId xmlns:p14="http://schemas.microsoft.com/office/powerpoint/2010/main" val="386462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DD4DE72-6EF8-FB5D-7A7E-47C342CD5581}"/>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9E7B2D4E-B100-1D5C-6421-EC7FDD8A4D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CD4DB68C-B0C8-62B4-8068-EFD6FDC4670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EA47-4684-4FC9-B7E2-2253F6EFE23C}"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88923FF-419A-18FD-8765-8340F5D251D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F9AA1C1-002B-370B-34B4-1DFD2F0D23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B5D436DD-DC34-D9E1-876F-8443BE41576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4D7012-7892-4409-82E5-5448483C225A}"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28AADFA6-233C-ACE6-5C04-2C05274E6937}"/>
              </a:ext>
            </a:extLst>
          </p:cNvPr>
          <p:cNvGrpSpPr>
            <a:grpSpLocks/>
          </p:cNvGrpSpPr>
          <p:nvPr/>
        </p:nvGrpSpPr>
        <p:grpSpPr bwMode="auto">
          <a:xfrm>
            <a:off x="0" y="3175"/>
            <a:ext cx="9144000" cy="6856413"/>
            <a:chOff x="1" y="2717"/>
            <a:chExt cx="9144783" cy="6857328"/>
          </a:xfrm>
        </p:grpSpPr>
        <p:sp>
          <p:nvSpPr>
            <p:cNvPr id="5" name="Freeform 13">
              <a:extLst>
                <a:ext uri="{FF2B5EF4-FFF2-40B4-BE49-F238E27FC236}">
                  <a16:creationId xmlns:a16="http://schemas.microsoft.com/office/drawing/2014/main" id="{1A421216-DA9E-D5DB-9F09-679EFC7EE0E1}"/>
                </a:ext>
              </a:extLst>
            </p:cNvPr>
            <p:cNvSpPr>
              <a:spLocks noEditPoints="1"/>
            </p:cNvSpPr>
            <p:nvPr userDrawn="1"/>
          </p:nvSpPr>
          <p:spPr bwMode="auto">
            <a:xfrm>
              <a:off x="2486239" y="1530096"/>
              <a:ext cx="3416593" cy="3351660"/>
            </a:xfrm>
            <a:custGeom>
              <a:avLst/>
              <a:gdLst/>
              <a:ahLst/>
              <a:cxnLst/>
              <a:rect l="0" t="0" r="r" b="b"/>
              <a:pathLst>
                <a:path w="1103" h="1082">
                  <a:moveTo>
                    <a:pt x="279" y="221"/>
                  </a:moveTo>
                  <a:cubicBezTo>
                    <a:pt x="288" y="178"/>
                    <a:pt x="282" y="164"/>
                    <a:pt x="253" y="151"/>
                  </a:cubicBezTo>
                  <a:cubicBezTo>
                    <a:pt x="235" y="143"/>
                    <a:pt x="220" y="147"/>
                    <a:pt x="208" y="163"/>
                  </a:cubicBezTo>
                  <a:cubicBezTo>
                    <a:pt x="196" y="180"/>
                    <a:pt x="197" y="211"/>
                    <a:pt x="211" y="227"/>
                  </a:cubicBezTo>
                  <a:cubicBezTo>
                    <a:pt x="226" y="244"/>
                    <a:pt x="238" y="243"/>
                    <a:pt x="279" y="221"/>
                  </a:cubicBezTo>
                  <a:close/>
                  <a:moveTo>
                    <a:pt x="325" y="781"/>
                  </a:moveTo>
                  <a:cubicBezTo>
                    <a:pt x="331" y="762"/>
                    <a:pt x="323" y="734"/>
                    <a:pt x="307" y="729"/>
                  </a:cubicBezTo>
                  <a:cubicBezTo>
                    <a:pt x="281" y="720"/>
                    <a:pt x="263" y="731"/>
                    <a:pt x="250" y="753"/>
                  </a:cubicBezTo>
                  <a:cubicBezTo>
                    <a:pt x="256" y="792"/>
                    <a:pt x="264" y="802"/>
                    <a:pt x="290" y="803"/>
                  </a:cubicBezTo>
                  <a:cubicBezTo>
                    <a:pt x="307" y="804"/>
                    <a:pt x="319" y="799"/>
                    <a:pt x="325" y="781"/>
                  </a:cubicBezTo>
                  <a:close/>
                  <a:moveTo>
                    <a:pt x="384" y="136"/>
                  </a:moveTo>
                  <a:cubicBezTo>
                    <a:pt x="404" y="142"/>
                    <a:pt x="434" y="125"/>
                    <a:pt x="440" y="106"/>
                  </a:cubicBezTo>
                  <a:cubicBezTo>
                    <a:pt x="445" y="87"/>
                    <a:pt x="427" y="60"/>
                    <a:pt x="405" y="54"/>
                  </a:cubicBezTo>
                  <a:cubicBezTo>
                    <a:pt x="385" y="48"/>
                    <a:pt x="366" y="60"/>
                    <a:pt x="361" y="83"/>
                  </a:cubicBezTo>
                  <a:cubicBezTo>
                    <a:pt x="355" y="106"/>
                    <a:pt x="365" y="131"/>
                    <a:pt x="384" y="136"/>
                  </a:cubicBezTo>
                  <a:close/>
                  <a:moveTo>
                    <a:pt x="214" y="539"/>
                  </a:moveTo>
                  <a:cubicBezTo>
                    <a:pt x="237" y="546"/>
                    <a:pt x="262" y="531"/>
                    <a:pt x="268" y="508"/>
                  </a:cubicBezTo>
                  <a:cubicBezTo>
                    <a:pt x="273" y="486"/>
                    <a:pt x="254" y="457"/>
                    <a:pt x="231" y="452"/>
                  </a:cubicBezTo>
                  <a:cubicBezTo>
                    <a:pt x="211" y="448"/>
                    <a:pt x="188" y="464"/>
                    <a:pt x="183" y="486"/>
                  </a:cubicBezTo>
                  <a:cubicBezTo>
                    <a:pt x="177" y="510"/>
                    <a:pt x="190" y="533"/>
                    <a:pt x="214" y="539"/>
                  </a:cubicBezTo>
                  <a:close/>
                  <a:moveTo>
                    <a:pt x="249" y="361"/>
                  </a:moveTo>
                  <a:cubicBezTo>
                    <a:pt x="245" y="372"/>
                    <a:pt x="240" y="385"/>
                    <a:pt x="236" y="395"/>
                  </a:cubicBezTo>
                  <a:cubicBezTo>
                    <a:pt x="255" y="415"/>
                    <a:pt x="273" y="423"/>
                    <a:pt x="297" y="405"/>
                  </a:cubicBezTo>
                  <a:cubicBezTo>
                    <a:pt x="301" y="359"/>
                    <a:pt x="297" y="355"/>
                    <a:pt x="249" y="361"/>
                  </a:cubicBezTo>
                  <a:close/>
                  <a:moveTo>
                    <a:pt x="368" y="320"/>
                  </a:moveTo>
                  <a:cubicBezTo>
                    <a:pt x="383" y="307"/>
                    <a:pt x="388" y="293"/>
                    <a:pt x="379" y="275"/>
                  </a:cubicBezTo>
                  <a:cubicBezTo>
                    <a:pt x="367" y="253"/>
                    <a:pt x="346" y="247"/>
                    <a:pt x="310" y="259"/>
                  </a:cubicBezTo>
                  <a:cubicBezTo>
                    <a:pt x="308" y="273"/>
                    <a:pt x="305" y="287"/>
                    <a:pt x="302" y="303"/>
                  </a:cubicBezTo>
                  <a:cubicBezTo>
                    <a:pt x="340" y="334"/>
                    <a:pt x="348" y="336"/>
                    <a:pt x="368" y="320"/>
                  </a:cubicBezTo>
                  <a:close/>
                  <a:moveTo>
                    <a:pt x="119" y="846"/>
                  </a:moveTo>
                  <a:cubicBezTo>
                    <a:pt x="107" y="862"/>
                    <a:pt x="110" y="885"/>
                    <a:pt x="126" y="901"/>
                  </a:cubicBezTo>
                  <a:cubicBezTo>
                    <a:pt x="142" y="916"/>
                    <a:pt x="160" y="921"/>
                    <a:pt x="181" y="911"/>
                  </a:cubicBezTo>
                  <a:cubicBezTo>
                    <a:pt x="205" y="898"/>
                    <a:pt x="208" y="883"/>
                    <a:pt x="196" y="836"/>
                  </a:cubicBezTo>
                  <a:cubicBezTo>
                    <a:pt x="154" y="822"/>
                    <a:pt x="134" y="825"/>
                    <a:pt x="119" y="846"/>
                  </a:cubicBezTo>
                  <a:close/>
                  <a:moveTo>
                    <a:pt x="227" y="613"/>
                  </a:moveTo>
                  <a:cubicBezTo>
                    <a:pt x="210" y="607"/>
                    <a:pt x="188" y="619"/>
                    <a:pt x="183" y="637"/>
                  </a:cubicBezTo>
                  <a:cubicBezTo>
                    <a:pt x="179" y="652"/>
                    <a:pt x="189" y="672"/>
                    <a:pt x="205" y="678"/>
                  </a:cubicBezTo>
                  <a:cubicBezTo>
                    <a:pt x="221" y="684"/>
                    <a:pt x="243" y="676"/>
                    <a:pt x="249" y="662"/>
                  </a:cubicBezTo>
                  <a:cubicBezTo>
                    <a:pt x="256" y="644"/>
                    <a:pt x="245" y="619"/>
                    <a:pt x="227" y="613"/>
                  </a:cubicBezTo>
                  <a:close/>
                  <a:moveTo>
                    <a:pt x="69" y="424"/>
                  </a:moveTo>
                  <a:cubicBezTo>
                    <a:pt x="44" y="416"/>
                    <a:pt x="17" y="434"/>
                    <a:pt x="7" y="465"/>
                  </a:cubicBezTo>
                  <a:cubicBezTo>
                    <a:pt x="0" y="488"/>
                    <a:pt x="18" y="521"/>
                    <a:pt x="41" y="528"/>
                  </a:cubicBezTo>
                  <a:cubicBezTo>
                    <a:pt x="63" y="534"/>
                    <a:pt x="101" y="509"/>
                    <a:pt x="108" y="483"/>
                  </a:cubicBezTo>
                  <a:cubicBezTo>
                    <a:pt x="114" y="461"/>
                    <a:pt x="95" y="432"/>
                    <a:pt x="69" y="424"/>
                  </a:cubicBezTo>
                  <a:close/>
                  <a:moveTo>
                    <a:pt x="119" y="355"/>
                  </a:moveTo>
                  <a:cubicBezTo>
                    <a:pt x="145" y="351"/>
                    <a:pt x="167" y="343"/>
                    <a:pt x="168" y="314"/>
                  </a:cubicBezTo>
                  <a:cubicBezTo>
                    <a:pt x="169" y="294"/>
                    <a:pt x="155" y="277"/>
                    <a:pt x="136" y="275"/>
                  </a:cubicBezTo>
                  <a:cubicBezTo>
                    <a:pt x="117" y="273"/>
                    <a:pt x="98" y="275"/>
                    <a:pt x="88" y="294"/>
                  </a:cubicBezTo>
                  <a:cubicBezTo>
                    <a:pt x="77" y="312"/>
                    <a:pt x="84" y="326"/>
                    <a:pt x="119" y="355"/>
                  </a:cubicBezTo>
                  <a:close/>
                  <a:moveTo>
                    <a:pt x="77" y="640"/>
                  </a:moveTo>
                  <a:cubicBezTo>
                    <a:pt x="58" y="633"/>
                    <a:pt x="29" y="644"/>
                    <a:pt x="21" y="662"/>
                  </a:cubicBezTo>
                  <a:cubicBezTo>
                    <a:pt x="12" y="686"/>
                    <a:pt x="27" y="712"/>
                    <a:pt x="56" y="722"/>
                  </a:cubicBezTo>
                  <a:cubicBezTo>
                    <a:pt x="79" y="730"/>
                    <a:pt x="95" y="722"/>
                    <a:pt x="102" y="698"/>
                  </a:cubicBezTo>
                  <a:cubicBezTo>
                    <a:pt x="109" y="676"/>
                    <a:pt x="97" y="649"/>
                    <a:pt x="77" y="640"/>
                  </a:cubicBezTo>
                  <a:close/>
                  <a:moveTo>
                    <a:pt x="755" y="137"/>
                  </a:moveTo>
                  <a:cubicBezTo>
                    <a:pt x="776" y="144"/>
                    <a:pt x="796" y="134"/>
                    <a:pt x="801" y="114"/>
                  </a:cubicBezTo>
                  <a:cubicBezTo>
                    <a:pt x="807" y="88"/>
                    <a:pt x="796" y="64"/>
                    <a:pt x="774" y="58"/>
                  </a:cubicBezTo>
                  <a:cubicBezTo>
                    <a:pt x="753" y="52"/>
                    <a:pt x="727" y="67"/>
                    <a:pt x="721" y="89"/>
                  </a:cubicBezTo>
                  <a:cubicBezTo>
                    <a:pt x="716" y="108"/>
                    <a:pt x="731" y="129"/>
                    <a:pt x="755" y="137"/>
                  </a:cubicBezTo>
                  <a:close/>
                  <a:moveTo>
                    <a:pt x="745" y="301"/>
                  </a:moveTo>
                  <a:cubicBezTo>
                    <a:pt x="751" y="315"/>
                    <a:pt x="758" y="330"/>
                    <a:pt x="764" y="344"/>
                  </a:cubicBezTo>
                  <a:cubicBezTo>
                    <a:pt x="802" y="350"/>
                    <a:pt x="817" y="344"/>
                    <a:pt x="827" y="320"/>
                  </a:cubicBezTo>
                  <a:cubicBezTo>
                    <a:pt x="835" y="301"/>
                    <a:pt x="829" y="287"/>
                    <a:pt x="813" y="277"/>
                  </a:cubicBezTo>
                  <a:cubicBezTo>
                    <a:pt x="793" y="265"/>
                    <a:pt x="768" y="274"/>
                    <a:pt x="745" y="301"/>
                  </a:cubicBezTo>
                  <a:close/>
                  <a:moveTo>
                    <a:pt x="762" y="529"/>
                  </a:moveTo>
                  <a:cubicBezTo>
                    <a:pt x="743" y="523"/>
                    <a:pt x="732" y="532"/>
                    <a:pt x="725" y="559"/>
                  </a:cubicBezTo>
                  <a:cubicBezTo>
                    <a:pt x="718" y="584"/>
                    <a:pt x="725" y="600"/>
                    <a:pt x="746" y="607"/>
                  </a:cubicBezTo>
                  <a:cubicBezTo>
                    <a:pt x="764" y="612"/>
                    <a:pt x="790" y="599"/>
                    <a:pt x="796" y="582"/>
                  </a:cubicBezTo>
                  <a:cubicBezTo>
                    <a:pt x="801" y="563"/>
                    <a:pt x="783" y="535"/>
                    <a:pt x="762" y="529"/>
                  </a:cubicBezTo>
                  <a:close/>
                  <a:moveTo>
                    <a:pt x="841" y="582"/>
                  </a:moveTo>
                  <a:cubicBezTo>
                    <a:pt x="848" y="599"/>
                    <a:pt x="878" y="618"/>
                    <a:pt x="898" y="611"/>
                  </a:cubicBezTo>
                  <a:cubicBezTo>
                    <a:pt x="911" y="608"/>
                    <a:pt x="925" y="595"/>
                    <a:pt x="929" y="583"/>
                  </a:cubicBezTo>
                  <a:cubicBezTo>
                    <a:pt x="937" y="563"/>
                    <a:pt x="916" y="543"/>
                    <a:pt x="872" y="526"/>
                  </a:cubicBezTo>
                  <a:cubicBezTo>
                    <a:pt x="838" y="549"/>
                    <a:pt x="833" y="559"/>
                    <a:pt x="841" y="582"/>
                  </a:cubicBezTo>
                  <a:close/>
                  <a:moveTo>
                    <a:pt x="913" y="246"/>
                  </a:moveTo>
                  <a:cubicBezTo>
                    <a:pt x="932" y="246"/>
                    <a:pt x="949" y="227"/>
                    <a:pt x="950" y="206"/>
                  </a:cubicBezTo>
                  <a:cubicBezTo>
                    <a:pt x="952" y="178"/>
                    <a:pt x="941" y="168"/>
                    <a:pt x="901" y="158"/>
                  </a:cubicBezTo>
                  <a:cubicBezTo>
                    <a:pt x="888" y="165"/>
                    <a:pt x="875" y="173"/>
                    <a:pt x="861" y="182"/>
                  </a:cubicBezTo>
                  <a:cubicBezTo>
                    <a:pt x="870" y="228"/>
                    <a:pt x="887" y="248"/>
                    <a:pt x="913" y="246"/>
                  </a:cubicBezTo>
                  <a:close/>
                  <a:moveTo>
                    <a:pt x="1010" y="410"/>
                  </a:moveTo>
                  <a:cubicBezTo>
                    <a:pt x="1038" y="423"/>
                    <a:pt x="1058" y="407"/>
                    <a:pt x="1080" y="385"/>
                  </a:cubicBezTo>
                  <a:cubicBezTo>
                    <a:pt x="1073" y="367"/>
                    <a:pt x="1066" y="349"/>
                    <a:pt x="1059" y="331"/>
                  </a:cubicBezTo>
                  <a:cubicBezTo>
                    <a:pt x="1011" y="330"/>
                    <a:pt x="995" y="336"/>
                    <a:pt x="989" y="354"/>
                  </a:cubicBezTo>
                  <a:cubicBezTo>
                    <a:pt x="982" y="373"/>
                    <a:pt x="992" y="402"/>
                    <a:pt x="1010" y="410"/>
                  </a:cubicBezTo>
                  <a:close/>
                  <a:moveTo>
                    <a:pt x="697" y="443"/>
                  </a:moveTo>
                  <a:cubicBezTo>
                    <a:pt x="708" y="435"/>
                    <a:pt x="718" y="426"/>
                    <a:pt x="727" y="420"/>
                  </a:cubicBezTo>
                  <a:cubicBezTo>
                    <a:pt x="729" y="389"/>
                    <a:pt x="713" y="376"/>
                    <a:pt x="689" y="375"/>
                  </a:cubicBezTo>
                  <a:cubicBezTo>
                    <a:pt x="672" y="375"/>
                    <a:pt x="666" y="388"/>
                    <a:pt x="663" y="403"/>
                  </a:cubicBezTo>
                  <a:cubicBezTo>
                    <a:pt x="658" y="430"/>
                    <a:pt x="673" y="438"/>
                    <a:pt x="697" y="443"/>
                  </a:cubicBezTo>
                  <a:close/>
                  <a:moveTo>
                    <a:pt x="649" y="699"/>
                  </a:moveTo>
                  <a:cubicBezTo>
                    <a:pt x="686" y="723"/>
                    <a:pt x="701" y="724"/>
                    <a:pt x="713" y="704"/>
                  </a:cubicBezTo>
                  <a:cubicBezTo>
                    <a:pt x="726" y="683"/>
                    <a:pt x="719" y="666"/>
                    <a:pt x="688" y="646"/>
                  </a:cubicBezTo>
                  <a:cubicBezTo>
                    <a:pt x="659" y="652"/>
                    <a:pt x="648" y="672"/>
                    <a:pt x="649" y="699"/>
                  </a:cubicBezTo>
                  <a:close/>
                  <a:moveTo>
                    <a:pt x="549" y="766"/>
                  </a:moveTo>
                  <a:cubicBezTo>
                    <a:pt x="558" y="765"/>
                    <a:pt x="573" y="753"/>
                    <a:pt x="573" y="746"/>
                  </a:cubicBezTo>
                  <a:cubicBezTo>
                    <a:pt x="574" y="732"/>
                    <a:pt x="570" y="714"/>
                    <a:pt x="561" y="706"/>
                  </a:cubicBezTo>
                  <a:cubicBezTo>
                    <a:pt x="544" y="693"/>
                    <a:pt x="531" y="709"/>
                    <a:pt x="517" y="724"/>
                  </a:cubicBezTo>
                  <a:cubicBezTo>
                    <a:pt x="522" y="745"/>
                    <a:pt x="521" y="769"/>
                    <a:pt x="549" y="766"/>
                  </a:cubicBezTo>
                  <a:close/>
                  <a:moveTo>
                    <a:pt x="416" y="221"/>
                  </a:moveTo>
                  <a:cubicBezTo>
                    <a:pt x="408" y="243"/>
                    <a:pt x="427" y="253"/>
                    <a:pt x="450" y="264"/>
                  </a:cubicBezTo>
                  <a:cubicBezTo>
                    <a:pt x="461" y="250"/>
                    <a:pt x="472" y="237"/>
                    <a:pt x="480" y="226"/>
                  </a:cubicBezTo>
                  <a:cubicBezTo>
                    <a:pt x="475" y="206"/>
                    <a:pt x="471" y="186"/>
                    <a:pt x="448" y="193"/>
                  </a:cubicBezTo>
                  <a:cubicBezTo>
                    <a:pt x="435" y="197"/>
                    <a:pt x="421" y="209"/>
                    <a:pt x="416" y="221"/>
                  </a:cubicBezTo>
                  <a:close/>
                  <a:moveTo>
                    <a:pt x="722" y="235"/>
                  </a:moveTo>
                  <a:cubicBezTo>
                    <a:pt x="730" y="216"/>
                    <a:pt x="721" y="202"/>
                    <a:pt x="702" y="196"/>
                  </a:cubicBezTo>
                  <a:cubicBezTo>
                    <a:pt x="659" y="213"/>
                    <a:pt x="658" y="215"/>
                    <a:pt x="669" y="256"/>
                  </a:cubicBezTo>
                  <a:cubicBezTo>
                    <a:pt x="691" y="261"/>
                    <a:pt x="712" y="259"/>
                    <a:pt x="722" y="235"/>
                  </a:cubicBezTo>
                  <a:close/>
                  <a:moveTo>
                    <a:pt x="542" y="979"/>
                  </a:moveTo>
                  <a:cubicBezTo>
                    <a:pt x="528" y="980"/>
                    <a:pt x="514" y="981"/>
                    <a:pt x="494" y="982"/>
                  </a:cubicBezTo>
                  <a:cubicBezTo>
                    <a:pt x="489" y="997"/>
                    <a:pt x="480" y="1014"/>
                    <a:pt x="478" y="1031"/>
                  </a:cubicBezTo>
                  <a:cubicBezTo>
                    <a:pt x="476" y="1058"/>
                    <a:pt x="501" y="1082"/>
                    <a:pt x="527" y="1082"/>
                  </a:cubicBezTo>
                  <a:cubicBezTo>
                    <a:pt x="550" y="1082"/>
                    <a:pt x="569" y="1058"/>
                    <a:pt x="569" y="1030"/>
                  </a:cubicBezTo>
                  <a:cubicBezTo>
                    <a:pt x="568" y="1008"/>
                    <a:pt x="561" y="990"/>
                    <a:pt x="542" y="979"/>
                  </a:cubicBezTo>
                  <a:close/>
                  <a:moveTo>
                    <a:pt x="891" y="447"/>
                  </a:moveTo>
                  <a:cubicBezTo>
                    <a:pt x="900" y="434"/>
                    <a:pt x="900" y="421"/>
                    <a:pt x="889" y="409"/>
                  </a:cubicBezTo>
                  <a:cubicBezTo>
                    <a:pt x="877" y="396"/>
                    <a:pt x="863" y="389"/>
                    <a:pt x="845" y="398"/>
                  </a:cubicBezTo>
                  <a:cubicBezTo>
                    <a:pt x="822" y="411"/>
                    <a:pt x="814" y="430"/>
                    <a:pt x="825" y="458"/>
                  </a:cubicBezTo>
                  <a:cubicBezTo>
                    <a:pt x="863" y="470"/>
                    <a:pt x="879" y="467"/>
                    <a:pt x="891" y="447"/>
                  </a:cubicBezTo>
                  <a:close/>
                  <a:moveTo>
                    <a:pt x="783" y="746"/>
                  </a:moveTo>
                  <a:cubicBezTo>
                    <a:pt x="745" y="767"/>
                    <a:pt x="731" y="783"/>
                    <a:pt x="742" y="802"/>
                  </a:cubicBezTo>
                  <a:cubicBezTo>
                    <a:pt x="750" y="815"/>
                    <a:pt x="767" y="828"/>
                    <a:pt x="783" y="832"/>
                  </a:cubicBezTo>
                  <a:cubicBezTo>
                    <a:pt x="802" y="836"/>
                    <a:pt x="811" y="816"/>
                    <a:pt x="817" y="801"/>
                  </a:cubicBezTo>
                  <a:cubicBezTo>
                    <a:pt x="825" y="782"/>
                    <a:pt x="811" y="763"/>
                    <a:pt x="783" y="746"/>
                  </a:cubicBezTo>
                  <a:close/>
                  <a:moveTo>
                    <a:pt x="627" y="30"/>
                  </a:moveTo>
                  <a:cubicBezTo>
                    <a:pt x="624" y="13"/>
                    <a:pt x="592" y="0"/>
                    <a:pt x="573" y="3"/>
                  </a:cubicBezTo>
                  <a:cubicBezTo>
                    <a:pt x="553" y="7"/>
                    <a:pt x="543" y="18"/>
                    <a:pt x="542" y="38"/>
                  </a:cubicBezTo>
                  <a:cubicBezTo>
                    <a:pt x="541" y="59"/>
                    <a:pt x="540" y="80"/>
                    <a:pt x="538" y="104"/>
                  </a:cubicBezTo>
                  <a:cubicBezTo>
                    <a:pt x="556" y="107"/>
                    <a:pt x="565" y="108"/>
                    <a:pt x="574" y="110"/>
                  </a:cubicBezTo>
                  <a:cubicBezTo>
                    <a:pt x="596" y="115"/>
                    <a:pt x="616" y="106"/>
                    <a:pt x="624" y="88"/>
                  </a:cubicBezTo>
                  <a:cubicBezTo>
                    <a:pt x="631" y="71"/>
                    <a:pt x="631" y="49"/>
                    <a:pt x="627" y="30"/>
                  </a:cubicBezTo>
                  <a:close/>
                  <a:moveTo>
                    <a:pt x="668" y="583"/>
                  </a:moveTo>
                  <a:cubicBezTo>
                    <a:pt x="679" y="562"/>
                    <a:pt x="689" y="544"/>
                    <a:pt x="670" y="530"/>
                  </a:cubicBezTo>
                  <a:cubicBezTo>
                    <a:pt x="663" y="524"/>
                    <a:pt x="649" y="522"/>
                    <a:pt x="641" y="526"/>
                  </a:cubicBezTo>
                  <a:cubicBezTo>
                    <a:pt x="618" y="537"/>
                    <a:pt x="621" y="556"/>
                    <a:pt x="629" y="581"/>
                  </a:cubicBezTo>
                  <a:cubicBezTo>
                    <a:pt x="642" y="582"/>
                    <a:pt x="656" y="582"/>
                    <a:pt x="668" y="583"/>
                  </a:cubicBezTo>
                  <a:close/>
                  <a:moveTo>
                    <a:pt x="685" y="875"/>
                  </a:moveTo>
                  <a:cubicBezTo>
                    <a:pt x="695" y="852"/>
                    <a:pt x="685" y="837"/>
                    <a:pt x="663" y="824"/>
                  </a:cubicBezTo>
                  <a:cubicBezTo>
                    <a:pt x="653" y="828"/>
                    <a:pt x="640" y="834"/>
                    <a:pt x="627" y="839"/>
                  </a:cubicBezTo>
                  <a:cubicBezTo>
                    <a:pt x="628" y="860"/>
                    <a:pt x="619" y="883"/>
                    <a:pt x="646" y="890"/>
                  </a:cubicBezTo>
                  <a:cubicBezTo>
                    <a:pt x="661" y="893"/>
                    <a:pt x="678" y="892"/>
                    <a:pt x="685" y="875"/>
                  </a:cubicBezTo>
                  <a:close/>
                  <a:moveTo>
                    <a:pt x="742" y="973"/>
                  </a:moveTo>
                  <a:cubicBezTo>
                    <a:pt x="726" y="961"/>
                    <a:pt x="709" y="960"/>
                    <a:pt x="691" y="973"/>
                  </a:cubicBezTo>
                  <a:cubicBezTo>
                    <a:pt x="668" y="991"/>
                    <a:pt x="666" y="1002"/>
                    <a:pt x="684" y="1047"/>
                  </a:cubicBezTo>
                  <a:cubicBezTo>
                    <a:pt x="723" y="1056"/>
                    <a:pt x="735" y="1052"/>
                    <a:pt x="747" y="1028"/>
                  </a:cubicBezTo>
                  <a:cubicBezTo>
                    <a:pt x="757" y="1007"/>
                    <a:pt x="756" y="982"/>
                    <a:pt x="742" y="973"/>
                  </a:cubicBezTo>
                  <a:close/>
                  <a:moveTo>
                    <a:pt x="1000" y="718"/>
                  </a:moveTo>
                  <a:cubicBezTo>
                    <a:pt x="978" y="712"/>
                    <a:pt x="953" y="728"/>
                    <a:pt x="947" y="750"/>
                  </a:cubicBezTo>
                  <a:cubicBezTo>
                    <a:pt x="941" y="770"/>
                    <a:pt x="954" y="788"/>
                    <a:pt x="977" y="794"/>
                  </a:cubicBezTo>
                  <a:cubicBezTo>
                    <a:pt x="1004" y="801"/>
                    <a:pt x="1023" y="792"/>
                    <a:pt x="1027" y="770"/>
                  </a:cubicBezTo>
                  <a:cubicBezTo>
                    <a:pt x="1032" y="748"/>
                    <a:pt x="1019" y="723"/>
                    <a:pt x="1000" y="718"/>
                  </a:cubicBezTo>
                  <a:close/>
                  <a:moveTo>
                    <a:pt x="1062" y="542"/>
                  </a:moveTo>
                  <a:cubicBezTo>
                    <a:pt x="1021" y="541"/>
                    <a:pt x="1011" y="545"/>
                    <a:pt x="1003" y="570"/>
                  </a:cubicBezTo>
                  <a:cubicBezTo>
                    <a:pt x="993" y="599"/>
                    <a:pt x="999" y="610"/>
                    <a:pt x="1041" y="634"/>
                  </a:cubicBezTo>
                  <a:cubicBezTo>
                    <a:pt x="1099" y="611"/>
                    <a:pt x="1103" y="592"/>
                    <a:pt x="1062" y="542"/>
                  </a:cubicBezTo>
                  <a:close/>
                  <a:moveTo>
                    <a:pt x="833" y="908"/>
                  </a:moveTo>
                  <a:cubicBezTo>
                    <a:pt x="837" y="935"/>
                    <a:pt x="855" y="947"/>
                    <a:pt x="880" y="949"/>
                  </a:cubicBezTo>
                  <a:cubicBezTo>
                    <a:pt x="912" y="951"/>
                    <a:pt x="925" y="929"/>
                    <a:pt x="940" y="893"/>
                  </a:cubicBezTo>
                  <a:cubicBezTo>
                    <a:pt x="934" y="885"/>
                    <a:pt x="926" y="871"/>
                    <a:pt x="920" y="862"/>
                  </a:cubicBezTo>
                  <a:cubicBezTo>
                    <a:pt x="866" y="850"/>
                    <a:pt x="845" y="872"/>
                    <a:pt x="833" y="908"/>
                  </a:cubicBezTo>
                  <a:close/>
                  <a:moveTo>
                    <a:pt x="877" y="730"/>
                  </a:moveTo>
                  <a:cubicBezTo>
                    <a:pt x="896" y="723"/>
                    <a:pt x="900" y="708"/>
                    <a:pt x="899" y="687"/>
                  </a:cubicBezTo>
                  <a:cubicBezTo>
                    <a:pt x="883" y="669"/>
                    <a:pt x="865" y="660"/>
                    <a:pt x="845" y="672"/>
                  </a:cubicBezTo>
                  <a:cubicBezTo>
                    <a:pt x="828" y="682"/>
                    <a:pt x="825" y="700"/>
                    <a:pt x="829" y="719"/>
                  </a:cubicBezTo>
                  <a:cubicBezTo>
                    <a:pt x="842" y="738"/>
                    <a:pt x="858" y="738"/>
                    <a:pt x="877" y="730"/>
                  </a:cubicBezTo>
                  <a:close/>
                  <a:moveTo>
                    <a:pt x="577" y="300"/>
                  </a:moveTo>
                  <a:cubicBezTo>
                    <a:pt x="560" y="296"/>
                    <a:pt x="542" y="309"/>
                    <a:pt x="536" y="329"/>
                  </a:cubicBezTo>
                  <a:cubicBezTo>
                    <a:pt x="530" y="347"/>
                    <a:pt x="540" y="365"/>
                    <a:pt x="561" y="371"/>
                  </a:cubicBezTo>
                  <a:cubicBezTo>
                    <a:pt x="578" y="376"/>
                    <a:pt x="598" y="363"/>
                    <a:pt x="602" y="344"/>
                  </a:cubicBezTo>
                  <a:cubicBezTo>
                    <a:pt x="606" y="328"/>
                    <a:pt x="592" y="304"/>
                    <a:pt x="577" y="300"/>
                  </a:cubicBezTo>
                  <a:close/>
                  <a:moveTo>
                    <a:pt x="411" y="806"/>
                  </a:moveTo>
                  <a:cubicBezTo>
                    <a:pt x="399" y="805"/>
                    <a:pt x="380" y="807"/>
                    <a:pt x="374" y="815"/>
                  </a:cubicBezTo>
                  <a:cubicBezTo>
                    <a:pt x="358" y="836"/>
                    <a:pt x="369" y="856"/>
                    <a:pt x="388" y="870"/>
                  </a:cubicBezTo>
                  <a:cubicBezTo>
                    <a:pt x="413" y="869"/>
                    <a:pt x="432" y="861"/>
                    <a:pt x="435" y="835"/>
                  </a:cubicBezTo>
                  <a:cubicBezTo>
                    <a:pt x="437" y="818"/>
                    <a:pt x="426" y="807"/>
                    <a:pt x="411" y="806"/>
                  </a:cubicBezTo>
                  <a:close/>
                  <a:moveTo>
                    <a:pt x="457" y="519"/>
                  </a:moveTo>
                  <a:cubicBezTo>
                    <a:pt x="460" y="534"/>
                    <a:pt x="463" y="550"/>
                    <a:pt x="467" y="570"/>
                  </a:cubicBezTo>
                  <a:cubicBezTo>
                    <a:pt x="486" y="562"/>
                    <a:pt x="501" y="555"/>
                    <a:pt x="515" y="549"/>
                  </a:cubicBezTo>
                  <a:cubicBezTo>
                    <a:pt x="502" y="498"/>
                    <a:pt x="496" y="495"/>
                    <a:pt x="457" y="519"/>
                  </a:cubicBezTo>
                  <a:close/>
                  <a:moveTo>
                    <a:pt x="407" y="342"/>
                  </a:moveTo>
                  <a:cubicBezTo>
                    <a:pt x="387" y="352"/>
                    <a:pt x="388" y="376"/>
                    <a:pt x="411" y="405"/>
                  </a:cubicBezTo>
                  <a:cubicBezTo>
                    <a:pt x="450" y="384"/>
                    <a:pt x="459" y="371"/>
                    <a:pt x="447" y="351"/>
                  </a:cubicBezTo>
                  <a:cubicBezTo>
                    <a:pt x="437" y="335"/>
                    <a:pt x="422" y="334"/>
                    <a:pt x="407" y="342"/>
                  </a:cubicBezTo>
                  <a:close/>
                  <a:moveTo>
                    <a:pt x="400" y="523"/>
                  </a:moveTo>
                  <a:cubicBezTo>
                    <a:pt x="403" y="513"/>
                    <a:pt x="398" y="496"/>
                    <a:pt x="390" y="487"/>
                  </a:cubicBezTo>
                  <a:cubicBezTo>
                    <a:pt x="378" y="470"/>
                    <a:pt x="358" y="475"/>
                    <a:pt x="345" y="485"/>
                  </a:cubicBezTo>
                  <a:cubicBezTo>
                    <a:pt x="325" y="500"/>
                    <a:pt x="326" y="522"/>
                    <a:pt x="340" y="545"/>
                  </a:cubicBezTo>
                  <a:cubicBezTo>
                    <a:pt x="367" y="551"/>
                    <a:pt x="391" y="550"/>
                    <a:pt x="400" y="523"/>
                  </a:cubicBezTo>
                  <a:close/>
                  <a:moveTo>
                    <a:pt x="544" y="199"/>
                  </a:moveTo>
                  <a:cubicBezTo>
                    <a:pt x="529" y="217"/>
                    <a:pt x="535" y="229"/>
                    <a:pt x="569" y="256"/>
                  </a:cubicBezTo>
                  <a:cubicBezTo>
                    <a:pt x="610" y="246"/>
                    <a:pt x="612" y="243"/>
                    <a:pt x="612" y="201"/>
                  </a:cubicBezTo>
                  <a:cubicBezTo>
                    <a:pt x="579" y="179"/>
                    <a:pt x="560" y="179"/>
                    <a:pt x="544" y="199"/>
                  </a:cubicBezTo>
                  <a:close/>
                  <a:moveTo>
                    <a:pt x="371" y="651"/>
                  </a:moveTo>
                  <a:cubicBezTo>
                    <a:pt x="372" y="698"/>
                    <a:pt x="377" y="708"/>
                    <a:pt x="399" y="708"/>
                  </a:cubicBezTo>
                  <a:cubicBezTo>
                    <a:pt x="424" y="707"/>
                    <a:pt x="431" y="689"/>
                    <a:pt x="427" y="640"/>
                  </a:cubicBezTo>
                  <a:cubicBezTo>
                    <a:pt x="405" y="638"/>
                    <a:pt x="385" y="628"/>
                    <a:pt x="371" y="651"/>
                  </a:cubicBezTo>
                  <a:close/>
                  <a:moveTo>
                    <a:pt x="288" y="962"/>
                  </a:moveTo>
                  <a:cubicBezTo>
                    <a:pt x="285" y="977"/>
                    <a:pt x="282" y="993"/>
                    <a:pt x="279" y="1008"/>
                  </a:cubicBezTo>
                  <a:cubicBezTo>
                    <a:pt x="305" y="1037"/>
                    <a:pt x="320" y="1041"/>
                    <a:pt x="342" y="1026"/>
                  </a:cubicBezTo>
                  <a:cubicBezTo>
                    <a:pt x="362" y="1012"/>
                    <a:pt x="368" y="991"/>
                    <a:pt x="357" y="974"/>
                  </a:cubicBezTo>
                  <a:cubicBezTo>
                    <a:pt x="341" y="949"/>
                    <a:pt x="326" y="946"/>
                    <a:pt x="288" y="962"/>
                  </a:cubicBezTo>
                  <a:close/>
                  <a:moveTo>
                    <a:pt x="587" y="446"/>
                  </a:moveTo>
                  <a:cubicBezTo>
                    <a:pt x="579" y="440"/>
                    <a:pt x="560" y="438"/>
                    <a:pt x="551" y="443"/>
                  </a:cubicBezTo>
                  <a:cubicBezTo>
                    <a:pt x="536" y="450"/>
                    <a:pt x="540" y="468"/>
                    <a:pt x="562" y="493"/>
                  </a:cubicBezTo>
                  <a:cubicBezTo>
                    <a:pt x="591" y="477"/>
                    <a:pt x="601" y="458"/>
                    <a:pt x="587" y="446"/>
                  </a:cubicBezTo>
                  <a:close/>
                  <a:moveTo>
                    <a:pt x="565" y="605"/>
                  </a:moveTo>
                  <a:cubicBezTo>
                    <a:pt x="551" y="598"/>
                    <a:pt x="538" y="605"/>
                    <a:pt x="533" y="621"/>
                  </a:cubicBezTo>
                  <a:cubicBezTo>
                    <a:pt x="529" y="636"/>
                    <a:pt x="534" y="648"/>
                    <a:pt x="548" y="649"/>
                  </a:cubicBezTo>
                  <a:cubicBezTo>
                    <a:pt x="558" y="650"/>
                    <a:pt x="569" y="644"/>
                    <a:pt x="587" y="638"/>
                  </a:cubicBezTo>
                  <a:cubicBezTo>
                    <a:pt x="577" y="622"/>
                    <a:pt x="573" y="608"/>
                    <a:pt x="565" y="605"/>
                  </a:cubicBezTo>
                  <a:close/>
                  <a:moveTo>
                    <a:pt x="499" y="863"/>
                  </a:moveTo>
                  <a:cubicBezTo>
                    <a:pt x="494" y="881"/>
                    <a:pt x="494" y="900"/>
                    <a:pt x="514" y="911"/>
                  </a:cubicBezTo>
                  <a:cubicBezTo>
                    <a:pt x="529" y="919"/>
                    <a:pt x="545" y="931"/>
                    <a:pt x="560" y="916"/>
                  </a:cubicBezTo>
                  <a:cubicBezTo>
                    <a:pt x="585" y="892"/>
                    <a:pt x="572" y="866"/>
                    <a:pt x="560" y="838"/>
                  </a:cubicBezTo>
                  <a:cubicBezTo>
                    <a:pt x="531" y="835"/>
                    <a:pt x="508" y="836"/>
                    <a:pt x="499" y="863"/>
                  </a:cubicBezTo>
                  <a:close/>
                </a:path>
              </a:pathLst>
            </a:custGeom>
            <a:solidFill>
              <a:schemeClr val="accent3"/>
            </a:solidFill>
            <a:ln>
              <a:noFill/>
            </a:ln>
          </p:spPr>
        </p:sp>
        <p:sp>
          <p:nvSpPr>
            <p:cNvPr id="6" name="Freeform 9">
              <a:extLst>
                <a:ext uri="{FF2B5EF4-FFF2-40B4-BE49-F238E27FC236}">
                  <a16:creationId xmlns:a16="http://schemas.microsoft.com/office/drawing/2014/main" id="{FBB66028-4F61-691D-E716-A3CA06C169FA}"/>
                </a:ext>
              </a:extLst>
            </p:cNvPr>
            <p:cNvSpPr>
              <a:spLocks noEditPoints="1"/>
            </p:cNvSpPr>
            <p:nvPr/>
          </p:nvSpPr>
          <p:spPr bwMode="auto">
            <a:xfrm>
              <a:off x="415689" y="2717"/>
              <a:ext cx="8729095" cy="6857328"/>
            </a:xfrm>
            <a:custGeom>
              <a:avLst/>
              <a:gdLst>
                <a:gd name="T0" fmla="*/ 2147483646 w 2749"/>
                <a:gd name="T1" fmla="*/ 2147483646 h 2159"/>
                <a:gd name="T2" fmla="*/ 2147483646 w 2749"/>
                <a:gd name="T3" fmla="*/ 2147483646 h 2159"/>
                <a:gd name="T4" fmla="*/ 2147483646 w 2749"/>
                <a:gd name="T5" fmla="*/ 2147483646 h 2159"/>
                <a:gd name="T6" fmla="*/ 2147483646 w 2749"/>
                <a:gd name="T7" fmla="*/ 2147483646 h 2159"/>
                <a:gd name="T8" fmla="*/ 2147483646 w 2749"/>
                <a:gd name="T9" fmla="*/ 2147483646 h 2159"/>
                <a:gd name="T10" fmla="*/ 2147483646 w 2749"/>
                <a:gd name="T11" fmla="*/ 2147483646 h 2159"/>
                <a:gd name="T12" fmla="*/ 2147483646 w 2749"/>
                <a:gd name="T13" fmla="*/ 2147483646 h 2159"/>
                <a:gd name="T14" fmla="*/ 2147483646 w 2749"/>
                <a:gd name="T15" fmla="*/ 2147483646 h 2159"/>
                <a:gd name="T16" fmla="*/ 2147483646 w 2749"/>
                <a:gd name="T17" fmla="*/ 2147483646 h 2159"/>
                <a:gd name="T18" fmla="*/ 2147483646 w 2749"/>
                <a:gd name="T19" fmla="*/ 2147483646 h 2159"/>
                <a:gd name="T20" fmla="*/ 2147483646 w 2749"/>
                <a:gd name="T21" fmla="*/ 2147483646 h 2159"/>
                <a:gd name="T22" fmla="*/ 2147483646 w 2749"/>
                <a:gd name="T23" fmla="*/ 2147483646 h 2159"/>
                <a:gd name="T24" fmla="*/ 2147483646 w 2749"/>
                <a:gd name="T25" fmla="*/ 2147483646 h 2159"/>
                <a:gd name="T26" fmla="*/ 2147483646 w 2749"/>
                <a:gd name="T27" fmla="*/ 2147483646 h 2159"/>
                <a:gd name="T28" fmla="*/ 2147483646 w 2749"/>
                <a:gd name="T29" fmla="*/ 2147483646 h 2159"/>
                <a:gd name="T30" fmla="*/ 2147483646 w 2749"/>
                <a:gd name="T31" fmla="*/ 2147483646 h 2159"/>
                <a:gd name="T32" fmla="*/ 2147483646 w 2749"/>
                <a:gd name="T33" fmla="*/ 2147483646 h 2159"/>
                <a:gd name="T34" fmla="*/ 2147483646 w 2749"/>
                <a:gd name="T35" fmla="*/ 2147483646 h 2159"/>
                <a:gd name="T36" fmla="*/ 2147483646 w 2749"/>
                <a:gd name="T37" fmla="*/ 2147483646 h 2159"/>
                <a:gd name="T38" fmla="*/ 2147483646 w 2749"/>
                <a:gd name="T39" fmla="*/ 2147483646 h 2159"/>
                <a:gd name="T40" fmla="*/ 2147483646 w 2749"/>
                <a:gd name="T41" fmla="*/ 2147483646 h 2159"/>
                <a:gd name="T42" fmla="*/ 2147483646 w 2749"/>
                <a:gd name="T43" fmla="*/ 2147483646 h 2159"/>
                <a:gd name="T44" fmla="*/ 2147483646 w 2749"/>
                <a:gd name="T45" fmla="*/ 2147483646 h 2159"/>
                <a:gd name="T46" fmla="*/ 2147483646 w 2749"/>
                <a:gd name="T47" fmla="*/ 2147483646 h 2159"/>
                <a:gd name="T48" fmla="*/ 2147483646 w 2749"/>
                <a:gd name="T49" fmla="*/ 2147483646 h 2159"/>
                <a:gd name="T50" fmla="*/ 2147483646 w 2749"/>
                <a:gd name="T51" fmla="*/ 2147483646 h 2159"/>
                <a:gd name="T52" fmla="*/ 2147483646 w 2749"/>
                <a:gd name="T53" fmla="*/ 2147483646 h 2159"/>
                <a:gd name="T54" fmla="*/ 2147483646 w 2749"/>
                <a:gd name="T55" fmla="*/ 2147483646 h 2159"/>
                <a:gd name="T56" fmla="*/ 2147483646 w 2749"/>
                <a:gd name="T57" fmla="*/ 2147483646 h 2159"/>
                <a:gd name="T58" fmla="*/ 2147483646 w 2749"/>
                <a:gd name="T59" fmla="*/ 2147483646 h 2159"/>
                <a:gd name="T60" fmla="*/ 2147483646 w 2749"/>
                <a:gd name="T61" fmla="*/ 2147483646 h 2159"/>
                <a:gd name="T62" fmla="*/ 2147483646 w 2749"/>
                <a:gd name="T63" fmla="*/ 2147483646 h 2159"/>
                <a:gd name="T64" fmla="*/ 2147483646 w 2749"/>
                <a:gd name="T65" fmla="*/ 2147483646 h 2159"/>
                <a:gd name="T66" fmla="*/ 2147483646 w 2749"/>
                <a:gd name="T67" fmla="*/ 2147483646 h 2159"/>
                <a:gd name="T68" fmla="*/ 2147483646 w 2749"/>
                <a:gd name="T69" fmla="*/ 2147483646 h 2159"/>
                <a:gd name="T70" fmla="*/ 2147483646 w 2749"/>
                <a:gd name="T71" fmla="*/ 2147483646 h 2159"/>
                <a:gd name="T72" fmla="*/ 2147483646 w 2749"/>
                <a:gd name="T73" fmla="*/ 2147483646 h 2159"/>
                <a:gd name="T74" fmla="*/ 2147483646 w 2749"/>
                <a:gd name="T75" fmla="*/ 2147483646 h 2159"/>
                <a:gd name="T76" fmla="*/ 2147483646 w 2749"/>
                <a:gd name="T77" fmla="*/ 2147483646 h 2159"/>
                <a:gd name="T78" fmla="*/ 2147483646 w 2749"/>
                <a:gd name="T79" fmla="*/ 2147483646 h 2159"/>
                <a:gd name="T80" fmla="*/ 2147483646 w 2749"/>
                <a:gd name="T81" fmla="*/ 2147483646 h 2159"/>
                <a:gd name="T82" fmla="*/ 2147483646 w 2749"/>
                <a:gd name="T83" fmla="*/ 2147483646 h 2159"/>
                <a:gd name="T84" fmla="*/ 2147483646 w 2749"/>
                <a:gd name="T85" fmla="*/ 2147483646 h 2159"/>
                <a:gd name="T86" fmla="*/ 2147483646 w 2749"/>
                <a:gd name="T87" fmla="*/ 2147483646 h 2159"/>
                <a:gd name="T88" fmla="*/ 2147483646 w 2749"/>
                <a:gd name="T89" fmla="*/ 2147483646 h 2159"/>
                <a:gd name="T90" fmla="*/ 2147483646 w 2749"/>
                <a:gd name="T91" fmla="*/ 2147483646 h 2159"/>
                <a:gd name="T92" fmla="*/ 2147483646 w 2749"/>
                <a:gd name="T93" fmla="*/ 2147483646 h 2159"/>
                <a:gd name="T94" fmla="*/ 2147483646 w 2749"/>
                <a:gd name="T95" fmla="*/ 2147483646 h 2159"/>
                <a:gd name="T96" fmla="*/ 2147483646 w 2749"/>
                <a:gd name="T97" fmla="*/ 2147483646 h 2159"/>
                <a:gd name="T98" fmla="*/ 2147483646 w 2749"/>
                <a:gd name="T99" fmla="*/ 2147483646 h 2159"/>
                <a:gd name="T100" fmla="*/ 2147483646 w 2749"/>
                <a:gd name="T101" fmla="*/ 2147483646 h 2159"/>
                <a:gd name="T102" fmla="*/ 2147483646 w 2749"/>
                <a:gd name="T103" fmla="*/ 2147483646 h 2159"/>
                <a:gd name="T104" fmla="*/ 2147483646 w 2749"/>
                <a:gd name="T105" fmla="*/ 2147483646 h 2159"/>
                <a:gd name="T106" fmla="*/ 2147483646 w 2749"/>
                <a:gd name="T107" fmla="*/ 2147483646 h 2159"/>
                <a:gd name="T108" fmla="*/ 2147483646 w 2749"/>
                <a:gd name="T109" fmla="*/ 2147483646 h 2159"/>
                <a:gd name="T110" fmla="*/ 2147483646 w 2749"/>
                <a:gd name="T111" fmla="*/ 2147483646 h 2159"/>
                <a:gd name="T112" fmla="*/ 2147483646 w 2749"/>
                <a:gd name="T113" fmla="*/ 2147483646 h 2159"/>
                <a:gd name="T114" fmla="*/ 2147483646 w 2749"/>
                <a:gd name="T115" fmla="*/ 2147483646 h 2159"/>
                <a:gd name="T116" fmla="*/ 2147483646 w 2749"/>
                <a:gd name="T117" fmla="*/ 2147483646 h 2159"/>
                <a:gd name="T118" fmla="*/ 2147483646 w 2749"/>
                <a:gd name="T119" fmla="*/ 2147483646 h 2159"/>
                <a:gd name="T120" fmla="*/ 2147483646 w 2749"/>
                <a:gd name="T121" fmla="*/ 2147483646 h 2159"/>
                <a:gd name="T122" fmla="*/ 2147483646 w 2749"/>
                <a:gd name="T123" fmla="*/ 2147483646 h 2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9" h="2159">
                  <a:moveTo>
                    <a:pt x="200" y="56"/>
                  </a:moveTo>
                  <a:cubicBezTo>
                    <a:pt x="208" y="50"/>
                    <a:pt x="216" y="44"/>
                    <a:pt x="227" y="34"/>
                  </a:cubicBezTo>
                  <a:cubicBezTo>
                    <a:pt x="223" y="23"/>
                    <a:pt x="221" y="11"/>
                    <a:pt x="215" y="0"/>
                  </a:cubicBezTo>
                  <a:cubicBezTo>
                    <a:pt x="158" y="0"/>
                    <a:pt x="158" y="0"/>
                    <a:pt x="158" y="0"/>
                  </a:cubicBezTo>
                  <a:cubicBezTo>
                    <a:pt x="152" y="11"/>
                    <a:pt x="154" y="27"/>
                    <a:pt x="163" y="39"/>
                  </a:cubicBezTo>
                  <a:cubicBezTo>
                    <a:pt x="173" y="51"/>
                    <a:pt x="185" y="58"/>
                    <a:pt x="200" y="56"/>
                  </a:cubicBezTo>
                  <a:close/>
                  <a:moveTo>
                    <a:pt x="155" y="420"/>
                  </a:moveTo>
                  <a:cubicBezTo>
                    <a:pt x="149" y="428"/>
                    <a:pt x="147" y="441"/>
                    <a:pt x="149" y="450"/>
                  </a:cubicBezTo>
                  <a:cubicBezTo>
                    <a:pt x="153" y="465"/>
                    <a:pt x="174" y="467"/>
                    <a:pt x="206" y="458"/>
                  </a:cubicBezTo>
                  <a:cubicBezTo>
                    <a:pt x="216" y="430"/>
                    <a:pt x="215" y="422"/>
                    <a:pt x="200" y="413"/>
                  </a:cubicBezTo>
                  <a:cubicBezTo>
                    <a:pt x="189" y="405"/>
                    <a:pt x="164" y="408"/>
                    <a:pt x="155" y="420"/>
                  </a:cubicBezTo>
                  <a:close/>
                  <a:moveTo>
                    <a:pt x="89" y="146"/>
                  </a:moveTo>
                  <a:cubicBezTo>
                    <a:pt x="103" y="146"/>
                    <a:pt x="113" y="139"/>
                    <a:pt x="118" y="124"/>
                  </a:cubicBezTo>
                  <a:cubicBezTo>
                    <a:pt x="123" y="104"/>
                    <a:pt x="119" y="97"/>
                    <a:pt x="90" y="78"/>
                  </a:cubicBezTo>
                  <a:cubicBezTo>
                    <a:pt x="64" y="90"/>
                    <a:pt x="59" y="98"/>
                    <a:pt x="62" y="117"/>
                  </a:cubicBezTo>
                  <a:cubicBezTo>
                    <a:pt x="65" y="133"/>
                    <a:pt x="77" y="147"/>
                    <a:pt x="89" y="146"/>
                  </a:cubicBezTo>
                  <a:close/>
                  <a:moveTo>
                    <a:pt x="299" y="337"/>
                  </a:moveTo>
                  <a:cubicBezTo>
                    <a:pt x="302" y="354"/>
                    <a:pt x="304" y="368"/>
                    <a:pt x="321" y="368"/>
                  </a:cubicBezTo>
                  <a:cubicBezTo>
                    <a:pt x="327" y="369"/>
                    <a:pt x="336" y="364"/>
                    <a:pt x="339" y="358"/>
                  </a:cubicBezTo>
                  <a:cubicBezTo>
                    <a:pt x="347" y="342"/>
                    <a:pt x="337" y="332"/>
                    <a:pt x="322" y="322"/>
                  </a:cubicBezTo>
                  <a:cubicBezTo>
                    <a:pt x="314" y="327"/>
                    <a:pt x="306" y="332"/>
                    <a:pt x="299" y="337"/>
                  </a:cubicBezTo>
                  <a:close/>
                  <a:moveTo>
                    <a:pt x="119" y="277"/>
                  </a:moveTo>
                  <a:cubicBezTo>
                    <a:pt x="123" y="291"/>
                    <a:pt x="139" y="296"/>
                    <a:pt x="163" y="293"/>
                  </a:cubicBezTo>
                  <a:cubicBezTo>
                    <a:pt x="175" y="265"/>
                    <a:pt x="177" y="250"/>
                    <a:pt x="162" y="244"/>
                  </a:cubicBezTo>
                  <a:cubicBezTo>
                    <a:pt x="152" y="239"/>
                    <a:pt x="137" y="240"/>
                    <a:pt x="126" y="244"/>
                  </a:cubicBezTo>
                  <a:cubicBezTo>
                    <a:pt x="113" y="250"/>
                    <a:pt x="116" y="265"/>
                    <a:pt x="119" y="277"/>
                  </a:cubicBezTo>
                  <a:close/>
                  <a:moveTo>
                    <a:pt x="212" y="173"/>
                  </a:moveTo>
                  <a:cubicBezTo>
                    <a:pt x="203" y="162"/>
                    <a:pt x="198" y="144"/>
                    <a:pt x="179" y="152"/>
                  </a:cubicBezTo>
                  <a:cubicBezTo>
                    <a:pt x="169" y="156"/>
                    <a:pt x="160" y="164"/>
                    <a:pt x="163" y="178"/>
                  </a:cubicBezTo>
                  <a:cubicBezTo>
                    <a:pt x="168" y="195"/>
                    <a:pt x="180" y="200"/>
                    <a:pt x="198" y="197"/>
                  </a:cubicBezTo>
                  <a:cubicBezTo>
                    <a:pt x="202" y="190"/>
                    <a:pt x="207" y="182"/>
                    <a:pt x="212" y="173"/>
                  </a:cubicBezTo>
                  <a:close/>
                  <a:moveTo>
                    <a:pt x="348" y="281"/>
                  </a:moveTo>
                  <a:cubicBezTo>
                    <a:pt x="359" y="278"/>
                    <a:pt x="364" y="269"/>
                    <a:pt x="359" y="257"/>
                  </a:cubicBezTo>
                  <a:cubicBezTo>
                    <a:pt x="356" y="247"/>
                    <a:pt x="348" y="242"/>
                    <a:pt x="339" y="248"/>
                  </a:cubicBezTo>
                  <a:cubicBezTo>
                    <a:pt x="333" y="252"/>
                    <a:pt x="329" y="260"/>
                    <a:pt x="321" y="271"/>
                  </a:cubicBezTo>
                  <a:cubicBezTo>
                    <a:pt x="334" y="276"/>
                    <a:pt x="342" y="282"/>
                    <a:pt x="348" y="281"/>
                  </a:cubicBezTo>
                  <a:close/>
                  <a:moveTo>
                    <a:pt x="525" y="375"/>
                  </a:moveTo>
                  <a:cubicBezTo>
                    <a:pt x="538" y="380"/>
                    <a:pt x="547" y="374"/>
                    <a:pt x="552" y="363"/>
                  </a:cubicBezTo>
                  <a:cubicBezTo>
                    <a:pt x="559" y="348"/>
                    <a:pt x="548" y="335"/>
                    <a:pt x="523" y="329"/>
                  </a:cubicBezTo>
                  <a:cubicBezTo>
                    <a:pt x="509" y="357"/>
                    <a:pt x="510" y="369"/>
                    <a:pt x="525" y="375"/>
                  </a:cubicBezTo>
                  <a:close/>
                  <a:moveTo>
                    <a:pt x="499" y="273"/>
                  </a:moveTo>
                  <a:cubicBezTo>
                    <a:pt x="513" y="277"/>
                    <a:pt x="523" y="265"/>
                    <a:pt x="526" y="254"/>
                  </a:cubicBezTo>
                  <a:cubicBezTo>
                    <a:pt x="531" y="237"/>
                    <a:pt x="521" y="225"/>
                    <a:pt x="503" y="218"/>
                  </a:cubicBezTo>
                  <a:cubicBezTo>
                    <a:pt x="485" y="226"/>
                    <a:pt x="472" y="237"/>
                    <a:pt x="478" y="256"/>
                  </a:cubicBezTo>
                  <a:cubicBezTo>
                    <a:pt x="481" y="264"/>
                    <a:pt x="491" y="271"/>
                    <a:pt x="499" y="273"/>
                  </a:cubicBezTo>
                  <a:close/>
                  <a:moveTo>
                    <a:pt x="473" y="460"/>
                  </a:moveTo>
                  <a:cubicBezTo>
                    <a:pt x="484" y="455"/>
                    <a:pt x="489" y="440"/>
                    <a:pt x="484" y="426"/>
                  </a:cubicBezTo>
                  <a:cubicBezTo>
                    <a:pt x="479" y="413"/>
                    <a:pt x="466" y="407"/>
                    <a:pt x="451" y="413"/>
                  </a:cubicBezTo>
                  <a:cubicBezTo>
                    <a:pt x="440" y="417"/>
                    <a:pt x="434" y="433"/>
                    <a:pt x="439" y="446"/>
                  </a:cubicBezTo>
                  <a:cubicBezTo>
                    <a:pt x="444" y="457"/>
                    <a:pt x="462" y="464"/>
                    <a:pt x="473" y="460"/>
                  </a:cubicBezTo>
                  <a:close/>
                  <a:moveTo>
                    <a:pt x="350" y="99"/>
                  </a:moveTo>
                  <a:cubicBezTo>
                    <a:pt x="357" y="94"/>
                    <a:pt x="367" y="85"/>
                    <a:pt x="367" y="78"/>
                  </a:cubicBezTo>
                  <a:cubicBezTo>
                    <a:pt x="367" y="59"/>
                    <a:pt x="353" y="52"/>
                    <a:pt x="335" y="53"/>
                  </a:cubicBezTo>
                  <a:cubicBezTo>
                    <a:pt x="322" y="64"/>
                    <a:pt x="314" y="76"/>
                    <a:pt x="324" y="93"/>
                  </a:cubicBezTo>
                  <a:cubicBezTo>
                    <a:pt x="330" y="103"/>
                    <a:pt x="341" y="105"/>
                    <a:pt x="350" y="99"/>
                  </a:cubicBezTo>
                  <a:close/>
                  <a:moveTo>
                    <a:pt x="443" y="98"/>
                  </a:moveTo>
                  <a:cubicBezTo>
                    <a:pt x="461" y="93"/>
                    <a:pt x="467" y="78"/>
                    <a:pt x="465" y="60"/>
                  </a:cubicBezTo>
                  <a:cubicBezTo>
                    <a:pt x="445" y="40"/>
                    <a:pt x="436" y="38"/>
                    <a:pt x="421" y="48"/>
                  </a:cubicBezTo>
                  <a:cubicBezTo>
                    <a:pt x="411" y="55"/>
                    <a:pt x="405" y="64"/>
                    <a:pt x="410" y="76"/>
                  </a:cubicBezTo>
                  <a:cubicBezTo>
                    <a:pt x="415" y="89"/>
                    <a:pt x="431" y="102"/>
                    <a:pt x="443" y="98"/>
                  </a:cubicBezTo>
                  <a:close/>
                  <a:moveTo>
                    <a:pt x="419" y="258"/>
                  </a:moveTo>
                  <a:cubicBezTo>
                    <a:pt x="412" y="271"/>
                    <a:pt x="406" y="281"/>
                    <a:pt x="401" y="291"/>
                  </a:cubicBezTo>
                  <a:cubicBezTo>
                    <a:pt x="430" y="314"/>
                    <a:pt x="435" y="313"/>
                    <a:pt x="447" y="283"/>
                  </a:cubicBezTo>
                  <a:cubicBezTo>
                    <a:pt x="439" y="276"/>
                    <a:pt x="430" y="268"/>
                    <a:pt x="419" y="258"/>
                  </a:cubicBezTo>
                  <a:close/>
                  <a:moveTo>
                    <a:pt x="343" y="430"/>
                  </a:moveTo>
                  <a:cubicBezTo>
                    <a:pt x="340" y="439"/>
                    <a:pt x="338" y="448"/>
                    <a:pt x="335" y="456"/>
                  </a:cubicBezTo>
                  <a:cubicBezTo>
                    <a:pt x="348" y="475"/>
                    <a:pt x="362" y="475"/>
                    <a:pt x="376" y="465"/>
                  </a:cubicBezTo>
                  <a:cubicBezTo>
                    <a:pt x="386" y="458"/>
                    <a:pt x="384" y="448"/>
                    <a:pt x="379" y="438"/>
                  </a:cubicBezTo>
                  <a:cubicBezTo>
                    <a:pt x="371" y="421"/>
                    <a:pt x="358" y="422"/>
                    <a:pt x="343" y="430"/>
                  </a:cubicBezTo>
                  <a:close/>
                  <a:moveTo>
                    <a:pt x="263" y="476"/>
                  </a:moveTo>
                  <a:cubicBezTo>
                    <a:pt x="236" y="486"/>
                    <a:pt x="228" y="494"/>
                    <a:pt x="229" y="511"/>
                  </a:cubicBezTo>
                  <a:cubicBezTo>
                    <a:pt x="230" y="522"/>
                    <a:pt x="236" y="530"/>
                    <a:pt x="247" y="532"/>
                  </a:cubicBezTo>
                  <a:cubicBezTo>
                    <a:pt x="260" y="534"/>
                    <a:pt x="271" y="532"/>
                    <a:pt x="277" y="519"/>
                  </a:cubicBezTo>
                  <a:cubicBezTo>
                    <a:pt x="285" y="502"/>
                    <a:pt x="281" y="487"/>
                    <a:pt x="263" y="476"/>
                  </a:cubicBezTo>
                  <a:close/>
                  <a:moveTo>
                    <a:pt x="260" y="310"/>
                  </a:moveTo>
                  <a:cubicBezTo>
                    <a:pt x="274" y="294"/>
                    <a:pt x="272" y="278"/>
                    <a:pt x="260" y="262"/>
                  </a:cubicBezTo>
                  <a:cubicBezTo>
                    <a:pt x="228" y="265"/>
                    <a:pt x="219" y="271"/>
                    <a:pt x="221" y="287"/>
                  </a:cubicBezTo>
                  <a:cubicBezTo>
                    <a:pt x="223" y="305"/>
                    <a:pt x="234" y="311"/>
                    <a:pt x="260" y="310"/>
                  </a:cubicBezTo>
                  <a:close/>
                  <a:moveTo>
                    <a:pt x="325" y="191"/>
                  </a:moveTo>
                  <a:cubicBezTo>
                    <a:pt x="313" y="182"/>
                    <a:pt x="303" y="168"/>
                    <a:pt x="288" y="181"/>
                  </a:cubicBezTo>
                  <a:cubicBezTo>
                    <a:pt x="283" y="186"/>
                    <a:pt x="280" y="199"/>
                    <a:pt x="283" y="203"/>
                  </a:cubicBezTo>
                  <a:cubicBezTo>
                    <a:pt x="288" y="211"/>
                    <a:pt x="299" y="220"/>
                    <a:pt x="307" y="221"/>
                  </a:cubicBezTo>
                  <a:cubicBezTo>
                    <a:pt x="323" y="221"/>
                    <a:pt x="323" y="206"/>
                    <a:pt x="325" y="191"/>
                  </a:cubicBezTo>
                  <a:close/>
                  <a:moveTo>
                    <a:pt x="65" y="222"/>
                  </a:moveTo>
                  <a:cubicBezTo>
                    <a:pt x="51" y="209"/>
                    <a:pt x="35" y="209"/>
                    <a:pt x="20" y="219"/>
                  </a:cubicBezTo>
                  <a:cubicBezTo>
                    <a:pt x="0" y="232"/>
                    <a:pt x="3" y="250"/>
                    <a:pt x="10" y="277"/>
                  </a:cubicBezTo>
                  <a:cubicBezTo>
                    <a:pt x="16" y="279"/>
                    <a:pt x="28" y="283"/>
                    <a:pt x="35" y="286"/>
                  </a:cubicBezTo>
                  <a:cubicBezTo>
                    <a:pt x="71" y="270"/>
                    <a:pt x="73" y="248"/>
                    <a:pt x="65" y="222"/>
                  </a:cubicBezTo>
                  <a:close/>
                  <a:moveTo>
                    <a:pt x="303" y="635"/>
                  </a:moveTo>
                  <a:cubicBezTo>
                    <a:pt x="293" y="644"/>
                    <a:pt x="291" y="662"/>
                    <a:pt x="300" y="675"/>
                  </a:cubicBezTo>
                  <a:cubicBezTo>
                    <a:pt x="311" y="691"/>
                    <a:pt x="321" y="692"/>
                    <a:pt x="349" y="681"/>
                  </a:cubicBezTo>
                  <a:cubicBezTo>
                    <a:pt x="353" y="671"/>
                    <a:pt x="357" y="661"/>
                    <a:pt x="361" y="649"/>
                  </a:cubicBezTo>
                  <a:cubicBezTo>
                    <a:pt x="336" y="627"/>
                    <a:pt x="318" y="623"/>
                    <a:pt x="303" y="635"/>
                  </a:cubicBezTo>
                  <a:close/>
                  <a:moveTo>
                    <a:pt x="321" y="556"/>
                  </a:moveTo>
                  <a:cubicBezTo>
                    <a:pt x="324" y="570"/>
                    <a:pt x="334" y="576"/>
                    <a:pt x="348" y="575"/>
                  </a:cubicBezTo>
                  <a:cubicBezTo>
                    <a:pt x="364" y="573"/>
                    <a:pt x="375" y="557"/>
                    <a:pt x="376" y="532"/>
                  </a:cubicBezTo>
                  <a:cubicBezTo>
                    <a:pt x="366" y="527"/>
                    <a:pt x="356" y="521"/>
                    <a:pt x="347" y="516"/>
                  </a:cubicBezTo>
                  <a:cubicBezTo>
                    <a:pt x="322" y="528"/>
                    <a:pt x="316" y="538"/>
                    <a:pt x="321" y="556"/>
                  </a:cubicBezTo>
                  <a:close/>
                  <a:moveTo>
                    <a:pt x="251" y="145"/>
                  </a:moveTo>
                  <a:cubicBezTo>
                    <a:pt x="269" y="134"/>
                    <a:pt x="282" y="124"/>
                    <a:pt x="275" y="104"/>
                  </a:cubicBezTo>
                  <a:cubicBezTo>
                    <a:pt x="271" y="92"/>
                    <a:pt x="262" y="81"/>
                    <a:pt x="246" y="83"/>
                  </a:cubicBezTo>
                  <a:cubicBezTo>
                    <a:pt x="234" y="85"/>
                    <a:pt x="220" y="85"/>
                    <a:pt x="217" y="100"/>
                  </a:cubicBezTo>
                  <a:cubicBezTo>
                    <a:pt x="214" y="125"/>
                    <a:pt x="232" y="134"/>
                    <a:pt x="251" y="145"/>
                  </a:cubicBezTo>
                  <a:close/>
                  <a:moveTo>
                    <a:pt x="67" y="361"/>
                  </a:moveTo>
                  <a:cubicBezTo>
                    <a:pt x="62" y="348"/>
                    <a:pt x="47" y="343"/>
                    <a:pt x="31" y="349"/>
                  </a:cubicBezTo>
                  <a:cubicBezTo>
                    <a:pt x="13" y="357"/>
                    <a:pt x="6" y="370"/>
                    <a:pt x="13" y="385"/>
                  </a:cubicBezTo>
                  <a:cubicBezTo>
                    <a:pt x="20" y="399"/>
                    <a:pt x="38" y="408"/>
                    <a:pt x="51" y="403"/>
                  </a:cubicBezTo>
                  <a:cubicBezTo>
                    <a:pt x="66" y="397"/>
                    <a:pt x="74" y="377"/>
                    <a:pt x="67" y="361"/>
                  </a:cubicBezTo>
                  <a:close/>
                  <a:moveTo>
                    <a:pt x="63" y="468"/>
                  </a:moveTo>
                  <a:cubicBezTo>
                    <a:pt x="40" y="507"/>
                    <a:pt x="46" y="519"/>
                    <a:pt x="91" y="530"/>
                  </a:cubicBezTo>
                  <a:cubicBezTo>
                    <a:pt x="115" y="513"/>
                    <a:pt x="119" y="507"/>
                    <a:pt x="113" y="489"/>
                  </a:cubicBezTo>
                  <a:cubicBezTo>
                    <a:pt x="106" y="468"/>
                    <a:pt x="98" y="465"/>
                    <a:pt x="63" y="468"/>
                  </a:cubicBezTo>
                  <a:close/>
                  <a:moveTo>
                    <a:pt x="159" y="363"/>
                  </a:moveTo>
                  <a:cubicBezTo>
                    <a:pt x="165" y="349"/>
                    <a:pt x="158" y="338"/>
                    <a:pt x="148" y="328"/>
                  </a:cubicBezTo>
                  <a:cubicBezTo>
                    <a:pt x="133" y="323"/>
                    <a:pt x="123" y="331"/>
                    <a:pt x="116" y="343"/>
                  </a:cubicBezTo>
                  <a:cubicBezTo>
                    <a:pt x="108" y="355"/>
                    <a:pt x="113" y="366"/>
                    <a:pt x="122" y="377"/>
                  </a:cubicBezTo>
                  <a:cubicBezTo>
                    <a:pt x="139" y="381"/>
                    <a:pt x="153" y="378"/>
                    <a:pt x="159" y="363"/>
                  </a:cubicBezTo>
                  <a:close/>
                  <a:moveTo>
                    <a:pt x="178" y="583"/>
                  </a:moveTo>
                  <a:cubicBezTo>
                    <a:pt x="156" y="588"/>
                    <a:pt x="151" y="606"/>
                    <a:pt x="148" y="628"/>
                  </a:cubicBezTo>
                  <a:cubicBezTo>
                    <a:pt x="160" y="635"/>
                    <a:pt x="171" y="642"/>
                    <a:pt x="183" y="650"/>
                  </a:cubicBezTo>
                  <a:cubicBezTo>
                    <a:pt x="211" y="629"/>
                    <a:pt x="218" y="620"/>
                    <a:pt x="214" y="606"/>
                  </a:cubicBezTo>
                  <a:cubicBezTo>
                    <a:pt x="210" y="593"/>
                    <a:pt x="191" y="580"/>
                    <a:pt x="178" y="583"/>
                  </a:cubicBezTo>
                  <a:close/>
                  <a:moveTo>
                    <a:pt x="244" y="357"/>
                  </a:moveTo>
                  <a:cubicBezTo>
                    <a:pt x="231" y="362"/>
                    <a:pt x="222" y="380"/>
                    <a:pt x="226" y="392"/>
                  </a:cubicBezTo>
                  <a:cubicBezTo>
                    <a:pt x="231" y="406"/>
                    <a:pt x="253" y="414"/>
                    <a:pt x="268" y="409"/>
                  </a:cubicBezTo>
                  <a:cubicBezTo>
                    <a:pt x="282" y="404"/>
                    <a:pt x="284" y="394"/>
                    <a:pt x="277" y="376"/>
                  </a:cubicBezTo>
                  <a:cubicBezTo>
                    <a:pt x="270" y="358"/>
                    <a:pt x="259" y="352"/>
                    <a:pt x="244" y="357"/>
                  </a:cubicBezTo>
                  <a:close/>
                  <a:moveTo>
                    <a:pt x="2238" y="410"/>
                  </a:moveTo>
                  <a:cubicBezTo>
                    <a:pt x="2243" y="430"/>
                    <a:pt x="2266" y="437"/>
                    <a:pt x="2300" y="434"/>
                  </a:cubicBezTo>
                  <a:cubicBezTo>
                    <a:pt x="2318" y="393"/>
                    <a:pt x="2320" y="371"/>
                    <a:pt x="2299" y="363"/>
                  </a:cubicBezTo>
                  <a:cubicBezTo>
                    <a:pt x="2284" y="357"/>
                    <a:pt x="2262" y="357"/>
                    <a:pt x="2247" y="364"/>
                  </a:cubicBezTo>
                  <a:cubicBezTo>
                    <a:pt x="2228" y="372"/>
                    <a:pt x="2233" y="394"/>
                    <a:pt x="2238" y="410"/>
                  </a:cubicBezTo>
                  <a:close/>
                  <a:moveTo>
                    <a:pt x="2371" y="261"/>
                  </a:moveTo>
                  <a:cubicBezTo>
                    <a:pt x="2357" y="245"/>
                    <a:pt x="2350" y="220"/>
                    <a:pt x="2323" y="231"/>
                  </a:cubicBezTo>
                  <a:cubicBezTo>
                    <a:pt x="2309" y="237"/>
                    <a:pt x="2296" y="249"/>
                    <a:pt x="2301" y="268"/>
                  </a:cubicBezTo>
                  <a:cubicBezTo>
                    <a:pt x="2307" y="293"/>
                    <a:pt x="2324" y="299"/>
                    <a:pt x="2350" y="296"/>
                  </a:cubicBezTo>
                  <a:cubicBezTo>
                    <a:pt x="2356" y="286"/>
                    <a:pt x="2363" y="274"/>
                    <a:pt x="2371" y="261"/>
                  </a:cubicBezTo>
                  <a:close/>
                  <a:moveTo>
                    <a:pt x="2288" y="616"/>
                  </a:moveTo>
                  <a:cubicBezTo>
                    <a:pt x="2280" y="627"/>
                    <a:pt x="2277" y="646"/>
                    <a:pt x="2280" y="658"/>
                  </a:cubicBezTo>
                  <a:cubicBezTo>
                    <a:pt x="2286" y="680"/>
                    <a:pt x="2317" y="683"/>
                    <a:pt x="2363" y="670"/>
                  </a:cubicBezTo>
                  <a:cubicBezTo>
                    <a:pt x="2376" y="630"/>
                    <a:pt x="2374" y="618"/>
                    <a:pt x="2354" y="605"/>
                  </a:cubicBezTo>
                  <a:cubicBezTo>
                    <a:pt x="2338" y="595"/>
                    <a:pt x="2301" y="598"/>
                    <a:pt x="2288" y="616"/>
                  </a:cubicBezTo>
                  <a:close/>
                  <a:moveTo>
                    <a:pt x="2354" y="94"/>
                  </a:moveTo>
                  <a:cubicBezTo>
                    <a:pt x="2365" y="84"/>
                    <a:pt x="2376" y="75"/>
                    <a:pt x="2391" y="62"/>
                  </a:cubicBezTo>
                  <a:cubicBezTo>
                    <a:pt x="2386" y="46"/>
                    <a:pt x="2384" y="27"/>
                    <a:pt x="2374" y="12"/>
                  </a:cubicBezTo>
                  <a:cubicBezTo>
                    <a:pt x="2372" y="7"/>
                    <a:pt x="2368" y="3"/>
                    <a:pt x="2364" y="0"/>
                  </a:cubicBezTo>
                  <a:cubicBezTo>
                    <a:pt x="2302" y="0"/>
                    <a:pt x="2302" y="0"/>
                    <a:pt x="2302" y="0"/>
                  </a:cubicBezTo>
                  <a:cubicBezTo>
                    <a:pt x="2284" y="15"/>
                    <a:pt x="2283" y="46"/>
                    <a:pt x="2301" y="68"/>
                  </a:cubicBezTo>
                  <a:cubicBezTo>
                    <a:pt x="2314" y="86"/>
                    <a:pt x="2331" y="96"/>
                    <a:pt x="2354" y="94"/>
                  </a:cubicBezTo>
                  <a:close/>
                  <a:moveTo>
                    <a:pt x="1240" y="1828"/>
                  </a:moveTo>
                  <a:cubicBezTo>
                    <a:pt x="1253" y="1825"/>
                    <a:pt x="1263" y="1808"/>
                    <a:pt x="1260" y="1796"/>
                  </a:cubicBezTo>
                  <a:cubicBezTo>
                    <a:pt x="1256" y="1780"/>
                    <a:pt x="1238" y="1773"/>
                    <a:pt x="1220" y="1779"/>
                  </a:cubicBezTo>
                  <a:cubicBezTo>
                    <a:pt x="1205" y="1784"/>
                    <a:pt x="1200" y="1794"/>
                    <a:pt x="1205" y="1808"/>
                  </a:cubicBezTo>
                  <a:cubicBezTo>
                    <a:pt x="1210" y="1823"/>
                    <a:pt x="1227" y="1832"/>
                    <a:pt x="1240" y="1828"/>
                  </a:cubicBezTo>
                  <a:close/>
                  <a:moveTo>
                    <a:pt x="1218" y="2032"/>
                  </a:moveTo>
                  <a:cubicBezTo>
                    <a:pt x="1234" y="2057"/>
                    <a:pt x="1238" y="2057"/>
                    <a:pt x="1259" y="2036"/>
                  </a:cubicBezTo>
                  <a:cubicBezTo>
                    <a:pt x="1257" y="2029"/>
                    <a:pt x="1255" y="2021"/>
                    <a:pt x="1253" y="2014"/>
                  </a:cubicBezTo>
                  <a:cubicBezTo>
                    <a:pt x="1236" y="2011"/>
                    <a:pt x="1224" y="2013"/>
                    <a:pt x="1218" y="2032"/>
                  </a:cubicBezTo>
                  <a:close/>
                  <a:moveTo>
                    <a:pt x="2193" y="223"/>
                  </a:moveTo>
                  <a:cubicBezTo>
                    <a:pt x="2214" y="222"/>
                    <a:pt x="2229" y="213"/>
                    <a:pt x="2235" y="191"/>
                  </a:cubicBezTo>
                  <a:cubicBezTo>
                    <a:pt x="2243" y="162"/>
                    <a:pt x="2238" y="151"/>
                    <a:pt x="2195" y="125"/>
                  </a:cubicBezTo>
                  <a:cubicBezTo>
                    <a:pt x="2158" y="142"/>
                    <a:pt x="2150" y="153"/>
                    <a:pt x="2155" y="181"/>
                  </a:cubicBezTo>
                  <a:cubicBezTo>
                    <a:pt x="2160" y="204"/>
                    <a:pt x="2176" y="223"/>
                    <a:pt x="2193" y="223"/>
                  </a:cubicBezTo>
                  <a:close/>
                  <a:moveTo>
                    <a:pt x="2702" y="154"/>
                  </a:moveTo>
                  <a:cubicBezTo>
                    <a:pt x="2728" y="146"/>
                    <a:pt x="2737" y="125"/>
                    <a:pt x="2734" y="99"/>
                  </a:cubicBezTo>
                  <a:cubicBezTo>
                    <a:pt x="2705" y="71"/>
                    <a:pt x="2691" y="67"/>
                    <a:pt x="2670" y="82"/>
                  </a:cubicBezTo>
                  <a:cubicBezTo>
                    <a:pt x="2656" y="92"/>
                    <a:pt x="2648" y="104"/>
                    <a:pt x="2655" y="122"/>
                  </a:cubicBezTo>
                  <a:cubicBezTo>
                    <a:pt x="2661" y="141"/>
                    <a:pt x="2685" y="159"/>
                    <a:pt x="2702" y="154"/>
                  </a:cubicBezTo>
                  <a:close/>
                  <a:moveTo>
                    <a:pt x="2642" y="430"/>
                  </a:moveTo>
                  <a:cubicBezTo>
                    <a:pt x="2684" y="464"/>
                    <a:pt x="2690" y="463"/>
                    <a:pt x="2708" y="419"/>
                  </a:cubicBezTo>
                  <a:cubicBezTo>
                    <a:pt x="2696" y="409"/>
                    <a:pt x="2684" y="398"/>
                    <a:pt x="2668" y="383"/>
                  </a:cubicBezTo>
                  <a:cubicBezTo>
                    <a:pt x="2658" y="402"/>
                    <a:pt x="2650" y="417"/>
                    <a:pt x="2642" y="430"/>
                  </a:cubicBezTo>
                  <a:close/>
                  <a:moveTo>
                    <a:pt x="2568" y="155"/>
                  </a:moveTo>
                  <a:cubicBezTo>
                    <a:pt x="2579" y="148"/>
                    <a:pt x="2593" y="135"/>
                    <a:pt x="2593" y="124"/>
                  </a:cubicBezTo>
                  <a:cubicBezTo>
                    <a:pt x="2593" y="97"/>
                    <a:pt x="2573" y="88"/>
                    <a:pt x="2547" y="88"/>
                  </a:cubicBezTo>
                  <a:cubicBezTo>
                    <a:pt x="2528" y="104"/>
                    <a:pt x="2518" y="123"/>
                    <a:pt x="2531" y="146"/>
                  </a:cubicBezTo>
                  <a:cubicBezTo>
                    <a:pt x="2540" y="161"/>
                    <a:pt x="2555" y="164"/>
                    <a:pt x="2568" y="155"/>
                  </a:cubicBezTo>
                  <a:close/>
                  <a:moveTo>
                    <a:pt x="2566" y="416"/>
                  </a:moveTo>
                  <a:cubicBezTo>
                    <a:pt x="2582" y="412"/>
                    <a:pt x="2589" y="399"/>
                    <a:pt x="2582" y="382"/>
                  </a:cubicBezTo>
                  <a:cubicBezTo>
                    <a:pt x="2577" y="368"/>
                    <a:pt x="2566" y="361"/>
                    <a:pt x="2553" y="369"/>
                  </a:cubicBezTo>
                  <a:cubicBezTo>
                    <a:pt x="2544" y="374"/>
                    <a:pt x="2539" y="386"/>
                    <a:pt x="2527" y="402"/>
                  </a:cubicBezTo>
                  <a:cubicBezTo>
                    <a:pt x="2546" y="409"/>
                    <a:pt x="2557" y="418"/>
                    <a:pt x="2566" y="416"/>
                  </a:cubicBezTo>
                  <a:close/>
                  <a:moveTo>
                    <a:pt x="2495" y="497"/>
                  </a:moveTo>
                  <a:cubicBezTo>
                    <a:pt x="2499" y="521"/>
                    <a:pt x="2502" y="542"/>
                    <a:pt x="2527" y="542"/>
                  </a:cubicBezTo>
                  <a:cubicBezTo>
                    <a:pt x="2535" y="542"/>
                    <a:pt x="2548" y="535"/>
                    <a:pt x="2552" y="527"/>
                  </a:cubicBezTo>
                  <a:cubicBezTo>
                    <a:pt x="2565" y="504"/>
                    <a:pt x="2550" y="490"/>
                    <a:pt x="2529" y="474"/>
                  </a:cubicBezTo>
                  <a:cubicBezTo>
                    <a:pt x="2517" y="482"/>
                    <a:pt x="2505" y="490"/>
                    <a:pt x="2495" y="497"/>
                  </a:cubicBezTo>
                  <a:close/>
                  <a:moveTo>
                    <a:pt x="713" y="344"/>
                  </a:moveTo>
                  <a:cubicBezTo>
                    <a:pt x="698" y="341"/>
                    <a:pt x="691" y="347"/>
                    <a:pt x="677" y="377"/>
                  </a:cubicBezTo>
                  <a:cubicBezTo>
                    <a:pt x="691" y="406"/>
                    <a:pt x="700" y="411"/>
                    <a:pt x="722" y="406"/>
                  </a:cubicBezTo>
                  <a:cubicBezTo>
                    <a:pt x="736" y="403"/>
                    <a:pt x="743" y="394"/>
                    <a:pt x="743" y="380"/>
                  </a:cubicBezTo>
                  <a:cubicBezTo>
                    <a:pt x="743" y="365"/>
                    <a:pt x="728" y="348"/>
                    <a:pt x="713" y="344"/>
                  </a:cubicBezTo>
                  <a:close/>
                  <a:moveTo>
                    <a:pt x="539" y="131"/>
                  </a:moveTo>
                  <a:cubicBezTo>
                    <a:pt x="551" y="127"/>
                    <a:pt x="558" y="110"/>
                    <a:pt x="553" y="98"/>
                  </a:cubicBezTo>
                  <a:cubicBezTo>
                    <a:pt x="549" y="87"/>
                    <a:pt x="534" y="80"/>
                    <a:pt x="523" y="84"/>
                  </a:cubicBezTo>
                  <a:cubicBezTo>
                    <a:pt x="511" y="87"/>
                    <a:pt x="502" y="101"/>
                    <a:pt x="505" y="111"/>
                  </a:cubicBezTo>
                  <a:cubicBezTo>
                    <a:pt x="508" y="125"/>
                    <a:pt x="525" y="135"/>
                    <a:pt x="539" y="131"/>
                  </a:cubicBezTo>
                  <a:close/>
                  <a:moveTo>
                    <a:pt x="710" y="170"/>
                  </a:moveTo>
                  <a:cubicBezTo>
                    <a:pt x="728" y="164"/>
                    <a:pt x="735" y="142"/>
                    <a:pt x="728" y="120"/>
                  </a:cubicBezTo>
                  <a:cubicBezTo>
                    <a:pt x="722" y="104"/>
                    <a:pt x="698" y="93"/>
                    <a:pt x="681" y="99"/>
                  </a:cubicBezTo>
                  <a:cubicBezTo>
                    <a:pt x="666" y="105"/>
                    <a:pt x="655" y="136"/>
                    <a:pt x="662" y="153"/>
                  </a:cubicBezTo>
                  <a:cubicBezTo>
                    <a:pt x="668" y="169"/>
                    <a:pt x="692" y="177"/>
                    <a:pt x="710" y="170"/>
                  </a:cubicBezTo>
                  <a:close/>
                  <a:moveTo>
                    <a:pt x="588" y="279"/>
                  </a:moveTo>
                  <a:cubicBezTo>
                    <a:pt x="605" y="308"/>
                    <a:pt x="610" y="308"/>
                    <a:pt x="634" y="284"/>
                  </a:cubicBezTo>
                  <a:cubicBezTo>
                    <a:pt x="632" y="276"/>
                    <a:pt x="629" y="267"/>
                    <a:pt x="627" y="259"/>
                  </a:cubicBezTo>
                  <a:cubicBezTo>
                    <a:pt x="608" y="256"/>
                    <a:pt x="594" y="258"/>
                    <a:pt x="588" y="279"/>
                  </a:cubicBezTo>
                  <a:close/>
                  <a:moveTo>
                    <a:pt x="613" y="50"/>
                  </a:moveTo>
                  <a:cubicBezTo>
                    <a:pt x="626" y="46"/>
                    <a:pt x="638" y="27"/>
                    <a:pt x="635" y="14"/>
                  </a:cubicBezTo>
                  <a:cubicBezTo>
                    <a:pt x="634" y="8"/>
                    <a:pt x="631" y="4"/>
                    <a:pt x="627" y="0"/>
                  </a:cubicBezTo>
                  <a:cubicBezTo>
                    <a:pt x="578" y="0"/>
                    <a:pt x="578" y="0"/>
                    <a:pt x="578" y="0"/>
                  </a:cubicBezTo>
                  <a:cubicBezTo>
                    <a:pt x="570" y="6"/>
                    <a:pt x="569" y="16"/>
                    <a:pt x="573" y="28"/>
                  </a:cubicBezTo>
                  <a:cubicBezTo>
                    <a:pt x="579" y="43"/>
                    <a:pt x="597" y="54"/>
                    <a:pt x="613" y="50"/>
                  </a:cubicBezTo>
                  <a:close/>
                  <a:moveTo>
                    <a:pt x="560" y="461"/>
                  </a:moveTo>
                  <a:cubicBezTo>
                    <a:pt x="572" y="470"/>
                    <a:pt x="583" y="480"/>
                    <a:pt x="593" y="466"/>
                  </a:cubicBezTo>
                  <a:cubicBezTo>
                    <a:pt x="598" y="458"/>
                    <a:pt x="601" y="445"/>
                    <a:pt x="598" y="436"/>
                  </a:cubicBezTo>
                  <a:cubicBezTo>
                    <a:pt x="594" y="420"/>
                    <a:pt x="579" y="422"/>
                    <a:pt x="561" y="426"/>
                  </a:cubicBezTo>
                  <a:cubicBezTo>
                    <a:pt x="560" y="439"/>
                    <a:pt x="560" y="451"/>
                    <a:pt x="560" y="461"/>
                  </a:cubicBezTo>
                  <a:close/>
                  <a:moveTo>
                    <a:pt x="605" y="224"/>
                  </a:moveTo>
                  <a:cubicBezTo>
                    <a:pt x="618" y="218"/>
                    <a:pt x="625" y="199"/>
                    <a:pt x="618" y="184"/>
                  </a:cubicBezTo>
                  <a:cubicBezTo>
                    <a:pt x="612" y="168"/>
                    <a:pt x="594" y="160"/>
                    <a:pt x="578" y="167"/>
                  </a:cubicBezTo>
                  <a:cubicBezTo>
                    <a:pt x="562" y="173"/>
                    <a:pt x="553" y="192"/>
                    <a:pt x="560" y="208"/>
                  </a:cubicBezTo>
                  <a:cubicBezTo>
                    <a:pt x="567" y="223"/>
                    <a:pt x="590" y="231"/>
                    <a:pt x="605" y="224"/>
                  </a:cubicBezTo>
                  <a:close/>
                  <a:moveTo>
                    <a:pt x="701" y="276"/>
                  </a:moveTo>
                  <a:cubicBezTo>
                    <a:pt x="709" y="288"/>
                    <a:pt x="724" y="291"/>
                    <a:pt x="736" y="284"/>
                  </a:cubicBezTo>
                  <a:cubicBezTo>
                    <a:pt x="748" y="278"/>
                    <a:pt x="757" y="268"/>
                    <a:pt x="755" y="253"/>
                  </a:cubicBezTo>
                  <a:cubicBezTo>
                    <a:pt x="753" y="238"/>
                    <a:pt x="744" y="233"/>
                    <a:pt x="711" y="231"/>
                  </a:cubicBezTo>
                  <a:cubicBezTo>
                    <a:pt x="698" y="245"/>
                    <a:pt x="689" y="259"/>
                    <a:pt x="701" y="276"/>
                  </a:cubicBezTo>
                  <a:close/>
                  <a:moveTo>
                    <a:pt x="971" y="1766"/>
                  </a:moveTo>
                  <a:cubicBezTo>
                    <a:pt x="988" y="1773"/>
                    <a:pt x="997" y="1768"/>
                    <a:pt x="1011" y="1746"/>
                  </a:cubicBezTo>
                  <a:cubicBezTo>
                    <a:pt x="1006" y="1737"/>
                    <a:pt x="1002" y="1727"/>
                    <a:pt x="997" y="1719"/>
                  </a:cubicBezTo>
                  <a:cubicBezTo>
                    <a:pt x="973" y="1714"/>
                    <a:pt x="964" y="1718"/>
                    <a:pt x="958" y="1734"/>
                  </a:cubicBezTo>
                  <a:cubicBezTo>
                    <a:pt x="954" y="1748"/>
                    <a:pt x="959" y="1761"/>
                    <a:pt x="971" y="1766"/>
                  </a:cubicBezTo>
                  <a:close/>
                  <a:moveTo>
                    <a:pt x="1090" y="1871"/>
                  </a:moveTo>
                  <a:cubicBezTo>
                    <a:pt x="1106" y="1866"/>
                    <a:pt x="1111" y="1853"/>
                    <a:pt x="1109" y="1837"/>
                  </a:cubicBezTo>
                  <a:cubicBezTo>
                    <a:pt x="1092" y="1820"/>
                    <a:pt x="1083" y="1818"/>
                    <a:pt x="1070" y="1827"/>
                  </a:cubicBezTo>
                  <a:cubicBezTo>
                    <a:pt x="1061" y="1833"/>
                    <a:pt x="1057" y="1840"/>
                    <a:pt x="1061" y="1852"/>
                  </a:cubicBezTo>
                  <a:cubicBezTo>
                    <a:pt x="1065" y="1863"/>
                    <a:pt x="1079" y="1875"/>
                    <a:pt x="1090" y="1871"/>
                  </a:cubicBezTo>
                  <a:close/>
                  <a:moveTo>
                    <a:pt x="803" y="2030"/>
                  </a:moveTo>
                  <a:cubicBezTo>
                    <a:pt x="806" y="2042"/>
                    <a:pt x="820" y="2046"/>
                    <a:pt x="842" y="2044"/>
                  </a:cubicBezTo>
                  <a:cubicBezTo>
                    <a:pt x="853" y="2019"/>
                    <a:pt x="853" y="2006"/>
                    <a:pt x="841" y="2000"/>
                  </a:cubicBezTo>
                  <a:cubicBezTo>
                    <a:pt x="832" y="1996"/>
                    <a:pt x="818" y="1997"/>
                    <a:pt x="809" y="2001"/>
                  </a:cubicBezTo>
                  <a:cubicBezTo>
                    <a:pt x="797" y="2006"/>
                    <a:pt x="800" y="2019"/>
                    <a:pt x="803" y="2030"/>
                  </a:cubicBezTo>
                  <a:close/>
                  <a:moveTo>
                    <a:pt x="875" y="1834"/>
                  </a:moveTo>
                  <a:cubicBezTo>
                    <a:pt x="882" y="1828"/>
                    <a:pt x="888" y="1823"/>
                    <a:pt x="898" y="1815"/>
                  </a:cubicBezTo>
                  <a:cubicBezTo>
                    <a:pt x="895" y="1805"/>
                    <a:pt x="893" y="1793"/>
                    <a:pt x="887" y="1783"/>
                  </a:cubicBezTo>
                  <a:cubicBezTo>
                    <a:pt x="878" y="1769"/>
                    <a:pt x="856" y="1766"/>
                    <a:pt x="843" y="1776"/>
                  </a:cubicBezTo>
                  <a:cubicBezTo>
                    <a:pt x="832" y="1785"/>
                    <a:pt x="831" y="1804"/>
                    <a:pt x="842" y="1818"/>
                  </a:cubicBezTo>
                  <a:cubicBezTo>
                    <a:pt x="850" y="1829"/>
                    <a:pt x="861" y="1836"/>
                    <a:pt x="875" y="1834"/>
                  </a:cubicBezTo>
                  <a:close/>
                  <a:moveTo>
                    <a:pt x="1105" y="1775"/>
                  </a:moveTo>
                  <a:cubicBezTo>
                    <a:pt x="1131" y="1766"/>
                    <a:pt x="1141" y="1756"/>
                    <a:pt x="1140" y="1740"/>
                  </a:cubicBezTo>
                  <a:cubicBezTo>
                    <a:pt x="1140" y="1727"/>
                    <a:pt x="1130" y="1717"/>
                    <a:pt x="1116" y="1715"/>
                  </a:cubicBezTo>
                  <a:cubicBezTo>
                    <a:pt x="1102" y="1713"/>
                    <a:pt x="1091" y="1717"/>
                    <a:pt x="1084" y="1731"/>
                  </a:cubicBezTo>
                  <a:cubicBezTo>
                    <a:pt x="1077" y="1746"/>
                    <a:pt x="1081" y="1755"/>
                    <a:pt x="1105" y="1775"/>
                  </a:cubicBezTo>
                  <a:close/>
                  <a:moveTo>
                    <a:pt x="2163" y="532"/>
                  </a:moveTo>
                  <a:cubicBezTo>
                    <a:pt x="2155" y="512"/>
                    <a:pt x="2134" y="505"/>
                    <a:pt x="2111" y="514"/>
                  </a:cubicBezTo>
                  <a:cubicBezTo>
                    <a:pt x="2084" y="525"/>
                    <a:pt x="2074" y="544"/>
                    <a:pt x="2084" y="565"/>
                  </a:cubicBezTo>
                  <a:cubicBezTo>
                    <a:pt x="2094" y="586"/>
                    <a:pt x="2120" y="599"/>
                    <a:pt x="2139" y="591"/>
                  </a:cubicBezTo>
                  <a:cubicBezTo>
                    <a:pt x="2160" y="583"/>
                    <a:pt x="2172" y="554"/>
                    <a:pt x="2163" y="532"/>
                  </a:cubicBezTo>
                  <a:close/>
                  <a:moveTo>
                    <a:pt x="2159" y="332"/>
                  </a:moveTo>
                  <a:cubicBezTo>
                    <a:pt x="2139" y="312"/>
                    <a:pt x="2117" y="313"/>
                    <a:pt x="2095" y="327"/>
                  </a:cubicBezTo>
                  <a:cubicBezTo>
                    <a:pt x="2067" y="345"/>
                    <a:pt x="2070" y="371"/>
                    <a:pt x="2080" y="410"/>
                  </a:cubicBezTo>
                  <a:cubicBezTo>
                    <a:pt x="2090" y="414"/>
                    <a:pt x="2106" y="419"/>
                    <a:pt x="2116" y="423"/>
                  </a:cubicBezTo>
                  <a:cubicBezTo>
                    <a:pt x="2168" y="400"/>
                    <a:pt x="2171" y="369"/>
                    <a:pt x="2159" y="332"/>
                  </a:cubicBezTo>
                  <a:close/>
                  <a:moveTo>
                    <a:pt x="2157" y="685"/>
                  </a:moveTo>
                  <a:cubicBezTo>
                    <a:pt x="2124" y="740"/>
                    <a:pt x="2132" y="759"/>
                    <a:pt x="2196" y="774"/>
                  </a:cubicBezTo>
                  <a:cubicBezTo>
                    <a:pt x="2231" y="750"/>
                    <a:pt x="2237" y="740"/>
                    <a:pt x="2228" y="715"/>
                  </a:cubicBezTo>
                  <a:cubicBezTo>
                    <a:pt x="2218" y="685"/>
                    <a:pt x="2206" y="680"/>
                    <a:pt x="2157" y="685"/>
                  </a:cubicBezTo>
                  <a:close/>
                  <a:moveTo>
                    <a:pt x="1330" y="2089"/>
                  </a:moveTo>
                  <a:cubicBezTo>
                    <a:pt x="1316" y="2086"/>
                    <a:pt x="1310" y="2092"/>
                    <a:pt x="1298" y="2119"/>
                  </a:cubicBezTo>
                  <a:cubicBezTo>
                    <a:pt x="1310" y="2144"/>
                    <a:pt x="1318" y="2149"/>
                    <a:pt x="1338" y="2144"/>
                  </a:cubicBezTo>
                  <a:cubicBezTo>
                    <a:pt x="1350" y="2141"/>
                    <a:pt x="1356" y="2133"/>
                    <a:pt x="1356" y="2121"/>
                  </a:cubicBezTo>
                  <a:cubicBezTo>
                    <a:pt x="1356" y="2108"/>
                    <a:pt x="1343" y="2092"/>
                    <a:pt x="1330" y="2089"/>
                  </a:cubicBezTo>
                  <a:close/>
                  <a:moveTo>
                    <a:pt x="1328" y="1989"/>
                  </a:moveTo>
                  <a:cubicBezTo>
                    <a:pt x="1316" y="2001"/>
                    <a:pt x="1308" y="2014"/>
                    <a:pt x="1319" y="2029"/>
                  </a:cubicBezTo>
                  <a:cubicBezTo>
                    <a:pt x="1326" y="2039"/>
                    <a:pt x="1339" y="2042"/>
                    <a:pt x="1350" y="2036"/>
                  </a:cubicBezTo>
                  <a:cubicBezTo>
                    <a:pt x="1360" y="2030"/>
                    <a:pt x="1369" y="2022"/>
                    <a:pt x="1367" y="2008"/>
                  </a:cubicBezTo>
                  <a:cubicBezTo>
                    <a:pt x="1365" y="1995"/>
                    <a:pt x="1357" y="1991"/>
                    <a:pt x="1328" y="1989"/>
                  </a:cubicBezTo>
                  <a:close/>
                  <a:moveTo>
                    <a:pt x="1163" y="2010"/>
                  </a:moveTo>
                  <a:cubicBezTo>
                    <a:pt x="1168" y="1994"/>
                    <a:pt x="1159" y="1984"/>
                    <a:pt x="1143" y="1978"/>
                  </a:cubicBezTo>
                  <a:cubicBezTo>
                    <a:pt x="1127" y="1985"/>
                    <a:pt x="1116" y="1994"/>
                    <a:pt x="1121" y="2011"/>
                  </a:cubicBezTo>
                  <a:cubicBezTo>
                    <a:pt x="1123" y="2018"/>
                    <a:pt x="1133" y="2024"/>
                    <a:pt x="1140" y="2026"/>
                  </a:cubicBezTo>
                  <a:cubicBezTo>
                    <a:pt x="1152" y="2030"/>
                    <a:pt x="1161" y="2020"/>
                    <a:pt x="1163" y="2010"/>
                  </a:cubicBezTo>
                  <a:close/>
                  <a:moveTo>
                    <a:pt x="2295" y="534"/>
                  </a:moveTo>
                  <a:cubicBezTo>
                    <a:pt x="2303" y="514"/>
                    <a:pt x="2293" y="498"/>
                    <a:pt x="2279" y="484"/>
                  </a:cubicBezTo>
                  <a:cubicBezTo>
                    <a:pt x="2257" y="477"/>
                    <a:pt x="2243" y="487"/>
                    <a:pt x="2232" y="505"/>
                  </a:cubicBezTo>
                  <a:cubicBezTo>
                    <a:pt x="2221" y="523"/>
                    <a:pt x="2228" y="538"/>
                    <a:pt x="2241" y="554"/>
                  </a:cubicBezTo>
                  <a:cubicBezTo>
                    <a:pt x="2265" y="560"/>
                    <a:pt x="2285" y="555"/>
                    <a:pt x="2295" y="534"/>
                  </a:cubicBezTo>
                  <a:close/>
                  <a:moveTo>
                    <a:pt x="1327" y="1935"/>
                  </a:moveTo>
                  <a:cubicBezTo>
                    <a:pt x="1343" y="1930"/>
                    <a:pt x="1349" y="1910"/>
                    <a:pt x="1343" y="1891"/>
                  </a:cubicBezTo>
                  <a:cubicBezTo>
                    <a:pt x="1337" y="1876"/>
                    <a:pt x="1316" y="1866"/>
                    <a:pt x="1301" y="1872"/>
                  </a:cubicBezTo>
                  <a:cubicBezTo>
                    <a:pt x="1288" y="1877"/>
                    <a:pt x="1278" y="1904"/>
                    <a:pt x="1285" y="1920"/>
                  </a:cubicBezTo>
                  <a:cubicBezTo>
                    <a:pt x="1290" y="1934"/>
                    <a:pt x="1311" y="1941"/>
                    <a:pt x="1327" y="1935"/>
                  </a:cubicBezTo>
                  <a:close/>
                  <a:moveTo>
                    <a:pt x="1161" y="2076"/>
                  </a:moveTo>
                  <a:cubicBezTo>
                    <a:pt x="1148" y="2101"/>
                    <a:pt x="1149" y="2111"/>
                    <a:pt x="1163" y="2116"/>
                  </a:cubicBezTo>
                  <a:cubicBezTo>
                    <a:pt x="1174" y="2121"/>
                    <a:pt x="1182" y="2115"/>
                    <a:pt x="1187" y="2106"/>
                  </a:cubicBezTo>
                  <a:cubicBezTo>
                    <a:pt x="1193" y="2093"/>
                    <a:pt x="1183" y="2082"/>
                    <a:pt x="1161" y="2076"/>
                  </a:cubicBezTo>
                  <a:close/>
                  <a:moveTo>
                    <a:pt x="2427" y="220"/>
                  </a:moveTo>
                  <a:cubicBezTo>
                    <a:pt x="2452" y="206"/>
                    <a:pt x="2471" y="191"/>
                    <a:pt x="2461" y="163"/>
                  </a:cubicBezTo>
                  <a:cubicBezTo>
                    <a:pt x="2455" y="145"/>
                    <a:pt x="2442" y="129"/>
                    <a:pt x="2419" y="132"/>
                  </a:cubicBezTo>
                  <a:cubicBezTo>
                    <a:pt x="2402" y="135"/>
                    <a:pt x="2381" y="135"/>
                    <a:pt x="2378" y="157"/>
                  </a:cubicBezTo>
                  <a:cubicBezTo>
                    <a:pt x="2373" y="192"/>
                    <a:pt x="2399" y="205"/>
                    <a:pt x="2427" y="220"/>
                  </a:cubicBezTo>
                  <a:close/>
                  <a:moveTo>
                    <a:pt x="1161" y="1858"/>
                  </a:moveTo>
                  <a:cubicBezTo>
                    <a:pt x="1151" y="1861"/>
                    <a:pt x="1143" y="1874"/>
                    <a:pt x="1145" y="1883"/>
                  </a:cubicBezTo>
                  <a:cubicBezTo>
                    <a:pt x="1148" y="1895"/>
                    <a:pt x="1163" y="1904"/>
                    <a:pt x="1175" y="1900"/>
                  </a:cubicBezTo>
                  <a:cubicBezTo>
                    <a:pt x="1185" y="1896"/>
                    <a:pt x="1192" y="1882"/>
                    <a:pt x="1188" y="1871"/>
                  </a:cubicBezTo>
                  <a:cubicBezTo>
                    <a:pt x="1184" y="1861"/>
                    <a:pt x="1171" y="1855"/>
                    <a:pt x="1161" y="1858"/>
                  </a:cubicBezTo>
                  <a:close/>
                  <a:moveTo>
                    <a:pt x="1215" y="2102"/>
                  </a:moveTo>
                  <a:cubicBezTo>
                    <a:pt x="1212" y="2115"/>
                    <a:pt x="1215" y="2124"/>
                    <a:pt x="1227" y="2129"/>
                  </a:cubicBezTo>
                  <a:cubicBezTo>
                    <a:pt x="1241" y="2136"/>
                    <a:pt x="1254" y="2131"/>
                    <a:pt x="1267" y="2111"/>
                  </a:cubicBezTo>
                  <a:cubicBezTo>
                    <a:pt x="1263" y="2103"/>
                    <a:pt x="1259" y="2095"/>
                    <a:pt x="1254" y="2086"/>
                  </a:cubicBezTo>
                  <a:cubicBezTo>
                    <a:pt x="1224" y="2084"/>
                    <a:pt x="1219" y="2087"/>
                    <a:pt x="1215" y="2102"/>
                  </a:cubicBezTo>
                  <a:close/>
                  <a:moveTo>
                    <a:pt x="1234" y="1983"/>
                  </a:moveTo>
                  <a:cubicBezTo>
                    <a:pt x="1245" y="1977"/>
                    <a:pt x="1251" y="1960"/>
                    <a:pt x="1246" y="1947"/>
                  </a:cubicBezTo>
                  <a:cubicBezTo>
                    <a:pt x="1240" y="1933"/>
                    <a:pt x="1224" y="1926"/>
                    <a:pt x="1209" y="1932"/>
                  </a:cubicBezTo>
                  <a:cubicBezTo>
                    <a:pt x="1195" y="1937"/>
                    <a:pt x="1188" y="1955"/>
                    <a:pt x="1194" y="1968"/>
                  </a:cubicBezTo>
                  <a:cubicBezTo>
                    <a:pt x="1200" y="1982"/>
                    <a:pt x="1220" y="1989"/>
                    <a:pt x="1234" y="1983"/>
                  </a:cubicBezTo>
                  <a:close/>
                  <a:moveTo>
                    <a:pt x="2321" y="850"/>
                  </a:moveTo>
                  <a:cubicBezTo>
                    <a:pt x="2290" y="857"/>
                    <a:pt x="2283" y="883"/>
                    <a:pt x="2279" y="914"/>
                  </a:cubicBezTo>
                  <a:cubicBezTo>
                    <a:pt x="2296" y="924"/>
                    <a:pt x="2312" y="935"/>
                    <a:pt x="2329" y="946"/>
                  </a:cubicBezTo>
                  <a:cubicBezTo>
                    <a:pt x="2370" y="917"/>
                    <a:pt x="2379" y="902"/>
                    <a:pt x="2373" y="883"/>
                  </a:cubicBezTo>
                  <a:cubicBezTo>
                    <a:pt x="2367" y="864"/>
                    <a:pt x="2341" y="846"/>
                    <a:pt x="2321" y="850"/>
                  </a:cubicBezTo>
                  <a:close/>
                  <a:moveTo>
                    <a:pt x="2558" y="630"/>
                  </a:moveTo>
                  <a:cubicBezTo>
                    <a:pt x="2554" y="643"/>
                    <a:pt x="2551" y="657"/>
                    <a:pt x="2548" y="668"/>
                  </a:cubicBezTo>
                  <a:cubicBezTo>
                    <a:pt x="2565" y="694"/>
                    <a:pt x="2586" y="694"/>
                    <a:pt x="2606" y="680"/>
                  </a:cubicBezTo>
                  <a:cubicBezTo>
                    <a:pt x="2620" y="671"/>
                    <a:pt x="2617" y="656"/>
                    <a:pt x="2610" y="642"/>
                  </a:cubicBezTo>
                  <a:cubicBezTo>
                    <a:pt x="2598" y="617"/>
                    <a:pt x="2580" y="619"/>
                    <a:pt x="2558" y="630"/>
                  </a:cubicBezTo>
                  <a:close/>
                  <a:moveTo>
                    <a:pt x="2678" y="540"/>
                  </a:moveTo>
                  <a:cubicBezTo>
                    <a:pt x="2686" y="524"/>
                    <a:pt x="2672" y="513"/>
                    <a:pt x="2638" y="505"/>
                  </a:cubicBezTo>
                  <a:cubicBezTo>
                    <a:pt x="2624" y="536"/>
                    <a:pt x="2627" y="558"/>
                    <a:pt x="2647" y="559"/>
                  </a:cubicBezTo>
                  <a:cubicBezTo>
                    <a:pt x="2657" y="560"/>
                    <a:pt x="2673" y="550"/>
                    <a:pt x="2678" y="540"/>
                  </a:cubicBezTo>
                  <a:close/>
                  <a:moveTo>
                    <a:pt x="2440" y="458"/>
                  </a:moveTo>
                  <a:cubicBezTo>
                    <a:pt x="2459" y="435"/>
                    <a:pt x="2456" y="412"/>
                    <a:pt x="2439" y="389"/>
                  </a:cubicBezTo>
                  <a:cubicBezTo>
                    <a:pt x="2394" y="394"/>
                    <a:pt x="2381" y="402"/>
                    <a:pt x="2383" y="425"/>
                  </a:cubicBezTo>
                  <a:cubicBezTo>
                    <a:pt x="2386" y="450"/>
                    <a:pt x="2402" y="460"/>
                    <a:pt x="2440" y="458"/>
                  </a:cubicBezTo>
                  <a:close/>
                  <a:moveTo>
                    <a:pt x="2707" y="836"/>
                  </a:moveTo>
                  <a:cubicBezTo>
                    <a:pt x="2731" y="796"/>
                    <a:pt x="2731" y="793"/>
                    <a:pt x="2697" y="766"/>
                  </a:cubicBezTo>
                  <a:cubicBezTo>
                    <a:pt x="2675" y="776"/>
                    <a:pt x="2660" y="790"/>
                    <a:pt x="2666" y="816"/>
                  </a:cubicBezTo>
                  <a:cubicBezTo>
                    <a:pt x="2671" y="837"/>
                    <a:pt x="2687" y="842"/>
                    <a:pt x="2707" y="836"/>
                  </a:cubicBezTo>
                  <a:close/>
                  <a:moveTo>
                    <a:pt x="2714" y="605"/>
                  </a:moveTo>
                  <a:cubicBezTo>
                    <a:pt x="2697" y="612"/>
                    <a:pt x="2689" y="635"/>
                    <a:pt x="2697" y="653"/>
                  </a:cubicBezTo>
                  <a:cubicBezTo>
                    <a:pt x="2704" y="668"/>
                    <a:pt x="2729" y="679"/>
                    <a:pt x="2745" y="673"/>
                  </a:cubicBezTo>
                  <a:cubicBezTo>
                    <a:pt x="2746" y="672"/>
                    <a:pt x="2747" y="672"/>
                    <a:pt x="2749" y="671"/>
                  </a:cubicBezTo>
                  <a:cubicBezTo>
                    <a:pt x="2749" y="608"/>
                    <a:pt x="2749" y="608"/>
                    <a:pt x="2749" y="608"/>
                  </a:cubicBezTo>
                  <a:cubicBezTo>
                    <a:pt x="2739" y="602"/>
                    <a:pt x="2727" y="600"/>
                    <a:pt x="2714" y="605"/>
                  </a:cubicBezTo>
                  <a:close/>
                  <a:moveTo>
                    <a:pt x="2699" y="917"/>
                  </a:moveTo>
                  <a:cubicBezTo>
                    <a:pt x="2677" y="924"/>
                    <a:pt x="2667" y="945"/>
                    <a:pt x="2676" y="965"/>
                  </a:cubicBezTo>
                  <a:cubicBezTo>
                    <a:pt x="2686" y="990"/>
                    <a:pt x="2711" y="1002"/>
                    <a:pt x="2732" y="994"/>
                  </a:cubicBezTo>
                  <a:cubicBezTo>
                    <a:pt x="2739" y="991"/>
                    <a:pt x="2744" y="987"/>
                    <a:pt x="2749" y="982"/>
                  </a:cubicBezTo>
                  <a:cubicBezTo>
                    <a:pt x="2749" y="924"/>
                    <a:pt x="2749" y="924"/>
                    <a:pt x="2749" y="924"/>
                  </a:cubicBezTo>
                  <a:cubicBezTo>
                    <a:pt x="2737" y="914"/>
                    <a:pt x="2718" y="911"/>
                    <a:pt x="2699" y="917"/>
                  </a:cubicBezTo>
                  <a:close/>
                  <a:moveTo>
                    <a:pt x="2697" y="258"/>
                  </a:moveTo>
                  <a:cubicBezTo>
                    <a:pt x="2667" y="220"/>
                    <a:pt x="2657" y="215"/>
                    <a:pt x="2639" y="228"/>
                  </a:cubicBezTo>
                  <a:cubicBezTo>
                    <a:pt x="2619" y="244"/>
                    <a:pt x="2624" y="264"/>
                    <a:pt x="2658" y="301"/>
                  </a:cubicBezTo>
                  <a:cubicBezTo>
                    <a:pt x="2677" y="290"/>
                    <a:pt x="2700" y="285"/>
                    <a:pt x="2697" y="258"/>
                  </a:cubicBezTo>
                  <a:close/>
                  <a:moveTo>
                    <a:pt x="2527" y="811"/>
                  </a:moveTo>
                  <a:cubicBezTo>
                    <a:pt x="2532" y="832"/>
                    <a:pt x="2546" y="840"/>
                    <a:pt x="2565" y="838"/>
                  </a:cubicBezTo>
                  <a:cubicBezTo>
                    <a:pt x="2589" y="835"/>
                    <a:pt x="2604" y="813"/>
                    <a:pt x="2606" y="776"/>
                  </a:cubicBezTo>
                  <a:cubicBezTo>
                    <a:pt x="2592" y="769"/>
                    <a:pt x="2577" y="761"/>
                    <a:pt x="2564" y="753"/>
                  </a:cubicBezTo>
                  <a:cubicBezTo>
                    <a:pt x="2529" y="771"/>
                    <a:pt x="2520" y="785"/>
                    <a:pt x="2527" y="811"/>
                  </a:cubicBezTo>
                  <a:close/>
                  <a:moveTo>
                    <a:pt x="2416" y="526"/>
                  </a:moveTo>
                  <a:cubicBezTo>
                    <a:pt x="2398" y="532"/>
                    <a:pt x="2384" y="559"/>
                    <a:pt x="2391" y="576"/>
                  </a:cubicBezTo>
                  <a:cubicBezTo>
                    <a:pt x="2398" y="595"/>
                    <a:pt x="2430" y="608"/>
                    <a:pt x="2451" y="600"/>
                  </a:cubicBezTo>
                  <a:cubicBezTo>
                    <a:pt x="2471" y="592"/>
                    <a:pt x="2474" y="578"/>
                    <a:pt x="2464" y="552"/>
                  </a:cubicBezTo>
                  <a:cubicBezTo>
                    <a:pt x="2454" y="527"/>
                    <a:pt x="2437" y="518"/>
                    <a:pt x="2416" y="526"/>
                  </a:cubicBezTo>
                  <a:close/>
                  <a:moveTo>
                    <a:pt x="440" y="171"/>
                  </a:moveTo>
                  <a:cubicBezTo>
                    <a:pt x="419" y="144"/>
                    <a:pt x="411" y="141"/>
                    <a:pt x="399" y="150"/>
                  </a:cubicBezTo>
                  <a:cubicBezTo>
                    <a:pt x="385" y="161"/>
                    <a:pt x="389" y="175"/>
                    <a:pt x="413" y="201"/>
                  </a:cubicBezTo>
                  <a:cubicBezTo>
                    <a:pt x="426" y="193"/>
                    <a:pt x="441" y="189"/>
                    <a:pt x="440" y="171"/>
                  </a:cubicBezTo>
                  <a:close/>
                  <a:moveTo>
                    <a:pt x="2501" y="925"/>
                  </a:moveTo>
                  <a:cubicBezTo>
                    <a:pt x="2486" y="938"/>
                    <a:pt x="2484" y="963"/>
                    <a:pt x="2496" y="981"/>
                  </a:cubicBezTo>
                  <a:cubicBezTo>
                    <a:pt x="2512" y="1005"/>
                    <a:pt x="2528" y="1007"/>
                    <a:pt x="2567" y="990"/>
                  </a:cubicBezTo>
                  <a:cubicBezTo>
                    <a:pt x="2572" y="976"/>
                    <a:pt x="2578" y="962"/>
                    <a:pt x="2584" y="945"/>
                  </a:cubicBezTo>
                  <a:cubicBezTo>
                    <a:pt x="2548" y="913"/>
                    <a:pt x="2522" y="908"/>
                    <a:pt x="2501" y="925"/>
                  </a:cubicBezTo>
                  <a:close/>
                  <a:moveTo>
                    <a:pt x="2532" y="287"/>
                  </a:moveTo>
                  <a:cubicBezTo>
                    <a:pt x="2516" y="274"/>
                    <a:pt x="2501" y="254"/>
                    <a:pt x="2479" y="273"/>
                  </a:cubicBezTo>
                  <a:cubicBezTo>
                    <a:pt x="2472" y="279"/>
                    <a:pt x="2468" y="298"/>
                    <a:pt x="2473" y="305"/>
                  </a:cubicBezTo>
                  <a:cubicBezTo>
                    <a:pt x="2480" y="316"/>
                    <a:pt x="2495" y="329"/>
                    <a:pt x="2507" y="330"/>
                  </a:cubicBezTo>
                  <a:cubicBezTo>
                    <a:pt x="2529" y="330"/>
                    <a:pt x="2529" y="308"/>
                    <a:pt x="2532" y="287"/>
                  </a:cubicBezTo>
                  <a:close/>
                  <a:moveTo>
                    <a:pt x="2443" y="697"/>
                  </a:moveTo>
                  <a:cubicBezTo>
                    <a:pt x="2405" y="710"/>
                    <a:pt x="2393" y="722"/>
                    <a:pt x="2396" y="747"/>
                  </a:cubicBezTo>
                  <a:cubicBezTo>
                    <a:pt x="2397" y="762"/>
                    <a:pt x="2404" y="773"/>
                    <a:pt x="2421" y="776"/>
                  </a:cubicBezTo>
                  <a:cubicBezTo>
                    <a:pt x="2439" y="780"/>
                    <a:pt x="2455" y="777"/>
                    <a:pt x="2464" y="758"/>
                  </a:cubicBezTo>
                  <a:cubicBezTo>
                    <a:pt x="2475" y="733"/>
                    <a:pt x="2470" y="712"/>
                    <a:pt x="2443" y="697"/>
                  </a:cubicBezTo>
                  <a:close/>
                  <a:moveTo>
                    <a:pt x="725" y="2094"/>
                  </a:moveTo>
                  <a:cubicBezTo>
                    <a:pt x="708" y="2101"/>
                    <a:pt x="702" y="2112"/>
                    <a:pt x="708" y="2125"/>
                  </a:cubicBezTo>
                  <a:cubicBezTo>
                    <a:pt x="714" y="2138"/>
                    <a:pt x="730" y="2146"/>
                    <a:pt x="742" y="2141"/>
                  </a:cubicBezTo>
                  <a:cubicBezTo>
                    <a:pt x="755" y="2136"/>
                    <a:pt x="762" y="2118"/>
                    <a:pt x="757" y="2105"/>
                  </a:cubicBezTo>
                  <a:cubicBezTo>
                    <a:pt x="752" y="2092"/>
                    <a:pt x="739" y="2088"/>
                    <a:pt x="725" y="2094"/>
                  </a:cubicBezTo>
                  <a:close/>
                  <a:moveTo>
                    <a:pt x="754" y="1981"/>
                  </a:moveTo>
                  <a:cubicBezTo>
                    <a:pt x="742" y="1969"/>
                    <a:pt x="728" y="1970"/>
                    <a:pt x="715" y="1978"/>
                  </a:cubicBezTo>
                  <a:cubicBezTo>
                    <a:pt x="697" y="1989"/>
                    <a:pt x="700" y="2006"/>
                    <a:pt x="706" y="2030"/>
                  </a:cubicBezTo>
                  <a:cubicBezTo>
                    <a:pt x="712" y="2032"/>
                    <a:pt x="721" y="2035"/>
                    <a:pt x="728" y="2038"/>
                  </a:cubicBezTo>
                  <a:cubicBezTo>
                    <a:pt x="760" y="2023"/>
                    <a:pt x="762" y="2004"/>
                    <a:pt x="754" y="1981"/>
                  </a:cubicBezTo>
                  <a:close/>
                  <a:moveTo>
                    <a:pt x="1097" y="2150"/>
                  </a:moveTo>
                  <a:cubicBezTo>
                    <a:pt x="1093" y="2152"/>
                    <a:pt x="1090" y="2155"/>
                    <a:pt x="1088" y="2159"/>
                  </a:cubicBezTo>
                  <a:cubicBezTo>
                    <a:pt x="1125" y="2159"/>
                    <a:pt x="1125" y="2159"/>
                    <a:pt x="1125" y="2159"/>
                  </a:cubicBezTo>
                  <a:cubicBezTo>
                    <a:pt x="1120" y="2149"/>
                    <a:pt x="1109" y="2146"/>
                    <a:pt x="1097" y="2150"/>
                  </a:cubicBezTo>
                  <a:close/>
                  <a:moveTo>
                    <a:pt x="828" y="2075"/>
                  </a:moveTo>
                  <a:cubicBezTo>
                    <a:pt x="815" y="2071"/>
                    <a:pt x="806" y="2077"/>
                    <a:pt x="799" y="2088"/>
                  </a:cubicBezTo>
                  <a:cubicBezTo>
                    <a:pt x="793" y="2099"/>
                    <a:pt x="797" y="2108"/>
                    <a:pt x="805" y="2119"/>
                  </a:cubicBezTo>
                  <a:cubicBezTo>
                    <a:pt x="820" y="2122"/>
                    <a:pt x="832" y="2119"/>
                    <a:pt x="838" y="2106"/>
                  </a:cubicBezTo>
                  <a:cubicBezTo>
                    <a:pt x="843" y="2094"/>
                    <a:pt x="837" y="2084"/>
                    <a:pt x="828" y="2075"/>
                  </a:cubicBezTo>
                  <a:close/>
                  <a:moveTo>
                    <a:pt x="875" y="2150"/>
                  </a:moveTo>
                  <a:cubicBezTo>
                    <a:pt x="865" y="2144"/>
                    <a:pt x="842" y="2146"/>
                    <a:pt x="834" y="2157"/>
                  </a:cubicBezTo>
                  <a:cubicBezTo>
                    <a:pt x="834" y="2157"/>
                    <a:pt x="833" y="2158"/>
                    <a:pt x="833" y="2159"/>
                  </a:cubicBezTo>
                  <a:cubicBezTo>
                    <a:pt x="883" y="2159"/>
                    <a:pt x="883" y="2159"/>
                    <a:pt x="883" y="2159"/>
                  </a:cubicBezTo>
                  <a:cubicBezTo>
                    <a:pt x="882" y="2155"/>
                    <a:pt x="879" y="2153"/>
                    <a:pt x="875" y="2150"/>
                  </a:cubicBezTo>
                  <a:close/>
                  <a:moveTo>
                    <a:pt x="777" y="1853"/>
                  </a:moveTo>
                  <a:cubicBezTo>
                    <a:pt x="753" y="1864"/>
                    <a:pt x="749" y="1871"/>
                    <a:pt x="752" y="1888"/>
                  </a:cubicBezTo>
                  <a:cubicBezTo>
                    <a:pt x="755" y="1902"/>
                    <a:pt x="765" y="1914"/>
                    <a:pt x="776" y="1914"/>
                  </a:cubicBezTo>
                  <a:cubicBezTo>
                    <a:pt x="788" y="1913"/>
                    <a:pt x="797" y="1908"/>
                    <a:pt x="801" y="1894"/>
                  </a:cubicBezTo>
                  <a:cubicBezTo>
                    <a:pt x="806" y="1876"/>
                    <a:pt x="803" y="1870"/>
                    <a:pt x="777" y="1853"/>
                  </a:cubicBezTo>
                  <a:close/>
                  <a:moveTo>
                    <a:pt x="628" y="340"/>
                  </a:moveTo>
                  <a:cubicBezTo>
                    <a:pt x="594" y="338"/>
                    <a:pt x="588" y="341"/>
                    <a:pt x="584" y="359"/>
                  </a:cubicBezTo>
                  <a:cubicBezTo>
                    <a:pt x="580" y="373"/>
                    <a:pt x="584" y="383"/>
                    <a:pt x="597" y="389"/>
                  </a:cubicBezTo>
                  <a:cubicBezTo>
                    <a:pt x="613" y="397"/>
                    <a:pt x="627" y="391"/>
                    <a:pt x="643" y="369"/>
                  </a:cubicBezTo>
                  <a:cubicBezTo>
                    <a:pt x="639" y="360"/>
                    <a:pt x="634" y="350"/>
                    <a:pt x="628" y="340"/>
                  </a:cubicBezTo>
                  <a:close/>
                  <a:moveTo>
                    <a:pt x="426" y="367"/>
                  </a:moveTo>
                  <a:cubicBezTo>
                    <a:pt x="432" y="356"/>
                    <a:pt x="422" y="348"/>
                    <a:pt x="398" y="343"/>
                  </a:cubicBezTo>
                  <a:cubicBezTo>
                    <a:pt x="389" y="364"/>
                    <a:pt x="391" y="380"/>
                    <a:pt x="404" y="381"/>
                  </a:cubicBezTo>
                  <a:cubicBezTo>
                    <a:pt x="412" y="381"/>
                    <a:pt x="423" y="374"/>
                    <a:pt x="426" y="367"/>
                  </a:cubicBezTo>
                  <a:close/>
                  <a:moveTo>
                    <a:pt x="446" y="573"/>
                  </a:moveTo>
                  <a:cubicBezTo>
                    <a:pt x="463" y="545"/>
                    <a:pt x="463" y="544"/>
                    <a:pt x="439" y="525"/>
                  </a:cubicBezTo>
                  <a:cubicBezTo>
                    <a:pt x="424" y="531"/>
                    <a:pt x="413" y="542"/>
                    <a:pt x="418" y="560"/>
                  </a:cubicBezTo>
                  <a:cubicBezTo>
                    <a:pt x="421" y="574"/>
                    <a:pt x="432" y="578"/>
                    <a:pt x="446" y="573"/>
                  </a:cubicBezTo>
                  <a:close/>
                  <a:moveTo>
                    <a:pt x="441" y="630"/>
                  </a:moveTo>
                  <a:cubicBezTo>
                    <a:pt x="426" y="635"/>
                    <a:pt x="418" y="649"/>
                    <a:pt x="424" y="663"/>
                  </a:cubicBezTo>
                  <a:cubicBezTo>
                    <a:pt x="432" y="680"/>
                    <a:pt x="449" y="689"/>
                    <a:pt x="464" y="683"/>
                  </a:cubicBezTo>
                  <a:cubicBezTo>
                    <a:pt x="479" y="677"/>
                    <a:pt x="487" y="658"/>
                    <a:pt x="481" y="642"/>
                  </a:cubicBezTo>
                  <a:cubicBezTo>
                    <a:pt x="476" y="630"/>
                    <a:pt x="458" y="624"/>
                    <a:pt x="441" y="630"/>
                  </a:cubicBezTo>
                  <a:close/>
                  <a:moveTo>
                    <a:pt x="579" y="555"/>
                  </a:moveTo>
                  <a:cubicBezTo>
                    <a:pt x="568" y="561"/>
                    <a:pt x="562" y="565"/>
                    <a:pt x="556" y="567"/>
                  </a:cubicBezTo>
                  <a:cubicBezTo>
                    <a:pt x="541" y="574"/>
                    <a:pt x="534" y="588"/>
                    <a:pt x="537" y="602"/>
                  </a:cubicBezTo>
                  <a:cubicBezTo>
                    <a:pt x="540" y="614"/>
                    <a:pt x="550" y="627"/>
                    <a:pt x="560" y="636"/>
                  </a:cubicBezTo>
                  <a:cubicBezTo>
                    <a:pt x="569" y="644"/>
                    <a:pt x="593" y="638"/>
                    <a:pt x="603" y="628"/>
                  </a:cubicBezTo>
                  <a:cubicBezTo>
                    <a:pt x="613" y="618"/>
                    <a:pt x="613" y="607"/>
                    <a:pt x="605" y="595"/>
                  </a:cubicBezTo>
                  <a:cubicBezTo>
                    <a:pt x="597" y="583"/>
                    <a:pt x="589" y="570"/>
                    <a:pt x="579" y="555"/>
                  </a:cubicBezTo>
                  <a:close/>
                  <a:moveTo>
                    <a:pt x="496" y="482"/>
                  </a:moveTo>
                  <a:cubicBezTo>
                    <a:pt x="477" y="505"/>
                    <a:pt x="477" y="508"/>
                    <a:pt x="495" y="532"/>
                  </a:cubicBezTo>
                  <a:cubicBezTo>
                    <a:pt x="523" y="530"/>
                    <a:pt x="534" y="522"/>
                    <a:pt x="535" y="503"/>
                  </a:cubicBezTo>
                  <a:cubicBezTo>
                    <a:pt x="536" y="487"/>
                    <a:pt x="527" y="483"/>
                    <a:pt x="496" y="482"/>
                  </a:cubicBezTo>
                  <a:close/>
                  <a:moveTo>
                    <a:pt x="654" y="471"/>
                  </a:moveTo>
                  <a:cubicBezTo>
                    <a:pt x="640" y="476"/>
                    <a:pt x="630" y="499"/>
                    <a:pt x="635" y="512"/>
                  </a:cubicBezTo>
                  <a:cubicBezTo>
                    <a:pt x="640" y="525"/>
                    <a:pt x="662" y="533"/>
                    <a:pt x="677" y="527"/>
                  </a:cubicBezTo>
                  <a:cubicBezTo>
                    <a:pt x="691" y="521"/>
                    <a:pt x="696" y="506"/>
                    <a:pt x="690" y="491"/>
                  </a:cubicBezTo>
                  <a:cubicBezTo>
                    <a:pt x="683" y="475"/>
                    <a:pt x="666" y="466"/>
                    <a:pt x="654" y="471"/>
                  </a:cubicBezTo>
                  <a:close/>
                  <a:moveTo>
                    <a:pt x="997" y="2004"/>
                  </a:moveTo>
                  <a:cubicBezTo>
                    <a:pt x="992" y="2007"/>
                    <a:pt x="989" y="2015"/>
                    <a:pt x="982" y="2024"/>
                  </a:cubicBezTo>
                  <a:cubicBezTo>
                    <a:pt x="993" y="2029"/>
                    <a:pt x="1000" y="2034"/>
                    <a:pt x="1006" y="2033"/>
                  </a:cubicBezTo>
                  <a:cubicBezTo>
                    <a:pt x="1016" y="2031"/>
                    <a:pt x="1020" y="2022"/>
                    <a:pt x="1016" y="2012"/>
                  </a:cubicBezTo>
                  <a:cubicBezTo>
                    <a:pt x="1012" y="2003"/>
                    <a:pt x="1006" y="1999"/>
                    <a:pt x="997" y="2004"/>
                  </a:cubicBezTo>
                  <a:close/>
                  <a:moveTo>
                    <a:pt x="1087" y="1936"/>
                  </a:moveTo>
                  <a:cubicBezTo>
                    <a:pt x="1068" y="1912"/>
                    <a:pt x="1062" y="1909"/>
                    <a:pt x="1051" y="1917"/>
                  </a:cubicBezTo>
                  <a:cubicBezTo>
                    <a:pt x="1039" y="1927"/>
                    <a:pt x="1042" y="1939"/>
                    <a:pt x="1063" y="1962"/>
                  </a:cubicBezTo>
                  <a:cubicBezTo>
                    <a:pt x="1075" y="1955"/>
                    <a:pt x="1088" y="1952"/>
                    <a:pt x="1087" y="1936"/>
                  </a:cubicBezTo>
                  <a:close/>
                  <a:moveTo>
                    <a:pt x="994" y="1831"/>
                  </a:moveTo>
                  <a:cubicBezTo>
                    <a:pt x="983" y="1840"/>
                    <a:pt x="976" y="1852"/>
                    <a:pt x="984" y="1866"/>
                  </a:cubicBezTo>
                  <a:cubicBezTo>
                    <a:pt x="990" y="1875"/>
                    <a:pt x="999" y="1877"/>
                    <a:pt x="1007" y="1872"/>
                  </a:cubicBezTo>
                  <a:cubicBezTo>
                    <a:pt x="1014" y="1867"/>
                    <a:pt x="1023" y="1859"/>
                    <a:pt x="1023" y="1853"/>
                  </a:cubicBezTo>
                  <a:cubicBezTo>
                    <a:pt x="1022" y="1836"/>
                    <a:pt x="1010" y="1830"/>
                    <a:pt x="994" y="1831"/>
                  </a:cubicBezTo>
                  <a:close/>
                  <a:moveTo>
                    <a:pt x="1050" y="2088"/>
                  </a:moveTo>
                  <a:cubicBezTo>
                    <a:pt x="1042" y="2107"/>
                    <a:pt x="1044" y="2121"/>
                    <a:pt x="1056" y="2122"/>
                  </a:cubicBezTo>
                  <a:cubicBezTo>
                    <a:pt x="1062" y="2122"/>
                    <a:pt x="1072" y="2116"/>
                    <a:pt x="1075" y="2110"/>
                  </a:cubicBezTo>
                  <a:cubicBezTo>
                    <a:pt x="1080" y="2100"/>
                    <a:pt x="1071" y="2093"/>
                    <a:pt x="1050" y="2088"/>
                  </a:cubicBezTo>
                  <a:close/>
                  <a:moveTo>
                    <a:pt x="1069" y="2013"/>
                  </a:moveTo>
                  <a:cubicBezTo>
                    <a:pt x="1062" y="2025"/>
                    <a:pt x="1058" y="2034"/>
                    <a:pt x="1053" y="2042"/>
                  </a:cubicBezTo>
                  <a:cubicBezTo>
                    <a:pt x="1078" y="2063"/>
                    <a:pt x="1083" y="2062"/>
                    <a:pt x="1094" y="2035"/>
                  </a:cubicBezTo>
                  <a:cubicBezTo>
                    <a:pt x="1086" y="2029"/>
                    <a:pt x="1079" y="2022"/>
                    <a:pt x="1069" y="2013"/>
                  </a:cubicBezTo>
                  <a:close/>
                  <a:moveTo>
                    <a:pt x="920" y="1912"/>
                  </a:moveTo>
                  <a:cubicBezTo>
                    <a:pt x="935" y="1903"/>
                    <a:pt x="947" y="1894"/>
                    <a:pt x="941" y="1877"/>
                  </a:cubicBezTo>
                  <a:cubicBezTo>
                    <a:pt x="937" y="1865"/>
                    <a:pt x="929" y="1856"/>
                    <a:pt x="915" y="1858"/>
                  </a:cubicBezTo>
                  <a:cubicBezTo>
                    <a:pt x="904" y="1859"/>
                    <a:pt x="892" y="1860"/>
                    <a:pt x="890" y="1873"/>
                  </a:cubicBezTo>
                  <a:cubicBezTo>
                    <a:pt x="887" y="1895"/>
                    <a:pt x="903" y="1903"/>
                    <a:pt x="920" y="1912"/>
                  </a:cubicBezTo>
                  <a:close/>
                  <a:moveTo>
                    <a:pt x="928" y="2059"/>
                  </a:moveTo>
                  <a:cubicBezTo>
                    <a:pt x="940" y="2045"/>
                    <a:pt x="938" y="2031"/>
                    <a:pt x="927" y="2017"/>
                  </a:cubicBezTo>
                  <a:cubicBezTo>
                    <a:pt x="899" y="2019"/>
                    <a:pt x="891" y="2024"/>
                    <a:pt x="893" y="2039"/>
                  </a:cubicBezTo>
                  <a:cubicBezTo>
                    <a:pt x="894" y="2054"/>
                    <a:pt x="905" y="2060"/>
                    <a:pt x="928" y="2059"/>
                  </a:cubicBezTo>
                  <a:close/>
                  <a:moveTo>
                    <a:pt x="856" y="1919"/>
                  </a:moveTo>
                  <a:cubicBezTo>
                    <a:pt x="847" y="1923"/>
                    <a:pt x="839" y="1930"/>
                    <a:pt x="842" y="1942"/>
                  </a:cubicBezTo>
                  <a:cubicBezTo>
                    <a:pt x="846" y="1957"/>
                    <a:pt x="856" y="1961"/>
                    <a:pt x="872" y="1959"/>
                  </a:cubicBezTo>
                  <a:cubicBezTo>
                    <a:pt x="876" y="1953"/>
                    <a:pt x="880" y="1945"/>
                    <a:pt x="885" y="1937"/>
                  </a:cubicBezTo>
                  <a:cubicBezTo>
                    <a:pt x="877" y="1927"/>
                    <a:pt x="873" y="1912"/>
                    <a:pt x="856" y="1919"/>
                  </a:cubicBezTo>
                  <a:close/>
                  <a:moveTo>
                    <a:pt x="983" y="2069"/>
                  </a:moveTo>
                  <a:cubicBezTo>
                    <a:pt x="976" y="2074"/>
                    <a:pt x="968" y="2079"/>
                    <a:pt x="962" y="2083"/>
                  </a:cubicBezTo>
                  <a:cubicBezTo>
                    <a:pt x="965" y="2098"/>
                    <a:pt x="966" y="2111"/>
                    <a:pt x="981" y="2111"/>
                  </a:cubicBezTo>
                  <a:cubicBezTo>
                    <a:pt x="987" y="2111"/>
                    <a:pt x="995" y="2107"/>
                    <a:pt x="997" y="2102"/>
                  </a:cubicBezTo>
                  <a:cubicBezTo>
                    <a:pt x="1005" y="2088"/>
                    <a:pt x="996" y="2079"/>
                    <a:pt x="983" y="2069"/>
                  </a:cubicBezTo>
                  <a:close/>
                  <a:moveTo>
                    <a:pt x="913" y="2101"/>
                  </a:moveTo>
                  <a:cubicBezTo>
                    <a:pt x="902" y="2105"/>
                    <a:pt x="894" y="2122"/>
                    <a:pt x="897" y="2132"/>
                  </a:cubicBezTo>
                  <a:cubicBezTo>
                    <a:pt x="902" y="2144"/>
                    <a:pt x="922" y="2152"/>
                    <a:pt x="935" y="2147"/>
                  </a:cubicBezTo>
                  <a:cubicBezTo>
                    <a:pt x="947" y="2142"/>
                    <a:pt x="949" y="2133"/>
                    <a:pt x="943" y="2117"/>
                  </a:cubicBezTo>
                  <a:cubicBezTo>
                    <a:pt x="936" y="2102"/>
                    <a:pt x="926" y="2096"/>
                    <a:pt x="913" y="2101"/>
                  </a:cubicBezTo>
                  <a:close/>
                  <a:moveTo>
                    <a:pt x="985" y="1954"/>
                  </a:moveTo>
                  <a:cubicBezTo>
                    <a:pt x="975" y="1945"/>
                    <a:pt x="966" y="1933"/>
                    <a:pt x="952" y="1945"/>
                  </a:cubicBezTo>
                  <a:cubicBezTo>
                    <a:pt x="948" y="1949"/>
                    <a:pt x="945" y="1960"/>
                    <a:pt x="948" y="1965"/>
                  </a:cubicBezTo>
                  <a:cubicBezTo>
                    <a:pt x="953" y="1972"/>
                    <a:pt x="962" y="1979"/>
                    <a:pt x="969" y="1980"/>
                  </a:cubicBezTo>
                  <a:cubicBezTo>
                    <a:pt x="983" y="1980"/>
                    <a:pt x="983" y="1967"/>
                    <a:pt x="985" y="195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CAEA622A-EBBF-25D5-BEA7-A226892FE8ED}"/>
                </a:ext>
              </a:extLst>
            </p:cNvPr>
            <p:cNvSpPr>
              <a:spLocks noEditPoints="1"/>
            </p:cNvSpPr>
            <p:nvPr/>
          </p:nvSpPr>
          <p:spPr bwMode="auto">
            <a:xfrm>
              <a:off x="1" y="2717"/>
              <a:ext cx="9144000" cy="6857328"/>
            </a:xfrm>
            <a:custGeom>
              <a:avLst/>
              <a:gdLst>
                <a:gd name="T0" fmla="*/ 2147483646 w 2880"/>
                <a:gd name="T1" fmla="*/ 2147483646 h 2159"/>
                <a:gd name="T2" fmla="*/ 2147483646 w 2880"/>
                <a:gd name="T3" fmla="*/ 2147483646 h 2159"/>
                <a:gd name="T4" fmla="*/ 0 w 2880"/>
                <a:gd name="T5" fmla="*/ 2147483646 h 2159"/>
                <a:gd name="T6" fmla="*/ 2147483646 w 2880"/>
                <a:gd name="T7" fmla="*/ 2147483646 h 2159"/>
                <a:gd name="T8" fmla="*/ 2147483646 w 2880"/>
                <a:gd name="T9" fmla="*/ 2147483646 h 2159"/>
                <a:gd name="T10" fmla="*/ 2147483646 w 2880"/>
                <a:gd name="T11" fmla="*/ 2147483646 h 2159"/>
                <a:gd name="T12" fmla="*/ 2147483646 w 2880"/>
                <a:gd name="T13" fmla="*/ 2147483646 h 2159"/>
                <a:gd name="T14" fmla="*/ 2147483646 w 2880"/>
                <a:gd name="T15" fmla="*/ 2147483646 h 2159"/>
                <a:gd name="T16" fmla="*/ 2147483646 w 2880"/>
                <a:gd name="T17" fmla="*/ 2147483646 h 2159"/>
                <a:gd name="T18" fmla="*/ 2147483646 w 2880"/>
                <a:gd name="T19" fmla="*/ 2147483646 h 2159"/>
                <a:gd name="T20" fmla="*/ 2147483646 w 2880"/>
                <a:gd name="T21" fmla="*/ 2147483646 h 2159"/>
                <a:gd name="T22" fmla="*/ 2147483646 w 2880"/>
                <a:gd name="T23" fmla="*/ 2147483646 h 2159"/>
                <a:gd name="T24" fmla="*/ 2147483646 w 2880"/>
                <a:gd name="T25" fmla="*/ 2147483646 h 2159"/>
                <a:gd name="T26" fmla="*/ 0 w 2880"/>
                <a:gd name="T27" fmla="*/ 2147483646 h 2159"/>
                <a:gd name="T28" fmla="*/ 2147483646 w 2880"/>
                <a:gd name="T29" fmla="*/ 2147483646 h 2159"/>
                <a:gd name="T30" fmla="*/ 2147483646 w 2880"/>
                <a:gd name="T31" fmla="*/ 2147483646 h 2159"/>
                <a:gd name="T32" fmla="*/ 2147483646 w 2880"/>
                <a:gd name="T33" fmla="*/ 2147483646 h 2159"/>
                <a:gd name="T34" fmla="*/ 2147483646 w 2880"/>
                <a:gd name="T35" fmla="*/ 2147483646 h 2159"/>
                <a:gd name="T36" fmla="*/ 2147483646 w 2880"/>
                <a:gd name="T37" fmla="*/ 2147483646 h 2159"/>
                <a:gd name="T38" fmla="*/ 2147483646 w 2880"/>
                <a:gd name="T39" fmla="*/ 2147483646 h 2159"/>
                <a:gd name="T40" fmla="*/ 2147483646 w 2880"/>
                <a:gd name="T41" fmla="*/ 0 h 2159"/>
                <a:gd name="T42" fmla="*/ 2147483646 w 2880"/>
                <a:gd name="T43" fmla="*/ 2147483646 h 2159"/>
                <a:gd name="T44" fmla="*/ 2147483646 w 2880"/>
                <a:gd name="T45" fmla="*/ 2147483646 h 2159"/>
                <a:gd name="T46" fmla="*/ 2147483646 w 2880"/>
                <a:gd name="T47" fmla="*/ 2147483646 h 2159"/>
                <a:gd name="T48" fmla="*/ 2147483646 w 2880"/>
                <a:gd name="T49" fmla="*/ 2147483646 h 2159"/>
                <a:gd name="T50" fmla="*/ 2147483646 w 2880"/>
                <a:gd name="T51" fmla="*/ 2147483646 h 2159"/>
                <a:gd name="T52" fmla="*/ 2147483646 w 2880"/>
                <a:gd name="T53" fmla="*/ 2147483646 h 2159"/>
                <a:gd name="T54" fmla="*/ 2147483646 w 2880"/>
                <a:gd name="T55" fmla="*/ 2147483646 h 2159"/>
                <a:gd name="T56" fmla="*/ 2147483646 w 2880"/>
                <a:gd name="T57" fmla="*/ 2147483646 h 2159"/>
                <a:gd name="T58" fmla="*/ 2147483646 w 2880"/>
                <a:gd name="T59" fmla="*/ 2147483646 h 2159"/>
                <a:gd name="T60" fmla="*/ 2147483646 w 2880"/>
                <a:gd name="T61" fmla="*/ 2147483646 h 2159"/>
                <a:gd name="T62" fmla="*/ 2147483646 w 2880"/>
                <a:gd name="T63" fmla="*/ 2147483646 h 2159"/>
                <a:gd name="T64" fmla="*/ 2147483646 w 2880"/>
                <a:gd name="T65" fmla="*/ 2147483646 h 2159"/>
                <a:gd name="T66" fmla="*/ 2147483646 w 2880"/>
                <a:gd name="T67" fmla="*/ 2147483646 h 2159"/>
                <a:gd name="T68" fmla="*/ 2147483646 w 2880"/>
                <a:gd name="T69" fmla="*/ 2147483646 h 2159"/>
                <a:gd name="T70" fmla="*/ 2147483646 w 2880"/>
                <a:gd name="T71" fmla="*/ 2147483646 h 2159"/>
                <a:gd name="T72" fmla="*/ 2147483646 w 2880"/>
                <a:gd name="T73" fmla="*/ 2147483646 h 2159"/>
                <a:gd name="T74" fmla="*/ 2147483646 w 2880"/>
                <a:gd name="T75" fmla="*/ 2147483646 h 2159"/>
                <a:gd name="T76" fmla="*/ 2147483646 w 2880"/>
                <a:gd name="T77" fmla="*/ 2147483646 h 2159"/>
                <a:gd name="T78" fmla="*/ 2147483646 w 2880"/>
                <a:gd name="T79" fmla="*/ 2147483646 h 2159"/>
                <a:gd name="T80" fmla="*/ 2147483646 w 2880"/>
                <a:gd name="T81" fmla="*/ 2147483646 h 2159"/>
                <a:gd name="T82" fmla="*/ 2147483646 w 2880"/>
                <a:gd name="T83" fmla="*/ 2147483646 h 2159"/>
                <a:gd name="T84" fmla="*/ 2147483646 w 2880"/>
                <a:gd name="T85" fmla="*/ 2147483646 h 2159"/>
                <a:gd name="T86" fmla="*/ 2147483646 w 2880"/>
                <a:gd name="T87" fmla="*/ 2147483646 h 2159"/>
                <a:gd name="T88" fmla="*/ 2147483646 w 2880"/>
                <a:gd name="T89" fmla="*/ 2147483646 h 2159"/>
                <a:gd name="T90" fmla="*/ 2147483646 w 2880"/>
                <a:gd name="T91" fmla="*/ 2147483646 h 2159"/>
                <a:gd name="T92" fmla="*/ 2147483646 w 2880"/>
                <a:gd name="T93" fmla="*/ 2147483646 h 2159"/>
                <a:gd name="T94" fmla="*/ 2147483646 w 2880"/>
                <a:gd name="T95" fmla="*/ 2147483646 h 2159"/>
                <a:gd name="T96" fmla="*/ 2147483646 w 2880"/>
                <a:gd name="T97" fmla="*/ 2147483646 h 2159"/>
                <a:gd name="T98" fmla="*/ 2147483646 w 2880"/>
                <a:gd name="T99" fmla="*/ 2147483646 h 2159"/>
                <a:gd name="T100" fmla="*/ 2147483646 w 2880"/>
                <a:gd name="T101" fmla="*/ 2147483646 h 2159"/>
                <a:gd name="T102" fmla="*/ 2147483646 w 2880"/>
                <a:gd name="T103" fmla="*/ 2147483646 h 2159"/>
                <a:gd name="T104" fmla="*/ 2147483646 w 2880"/>
                <a:gd name="T105" fmla="*/ 2147483646 h 2159"/>
                <a:gd name="T106" fmla="*/ 2147483646 w 2880"/>
                <a:gd name="T107" fmla="*/ 2147483646 h 2159"/>
                <a:gd name="T108" fmla="*/ 2147483646 w 2880"/>
                <a:gd name="T109" fmla="*/ 2147483646 h 2159"/>
                <a:gd name="T110" fmla="*/ 2147483646 w 2880"/>
                <a:gd name="T111" fmla="*/ 0 h 2159"/>
                <a:gd name="T112" fmla="*/ 2147483646 w 2880"/>
                <a:gd name="T113" fmla="*/ 2147483646 h 2159"/>
                <a:gd name="T114" fmla="*/ 2147483646 w 2880"/>
                <a:gd name="T115" fmla="*/ 2147483646 h 2159"/>
                <a:gd name="T116" fmla="*/ 2147483646 w 2880"/>
                <a:gd name="T117" fmla="*/ 0 h 21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0" h="2159">
                  <a:moveTo>
                    <a:pt x="116" y="1644"/>
                  </a:moveTo>
                  <a:cubicBezTo>
                    <a:pt x="141" y="1676"/>
                    <a:pt x="167" y="1685"/>
                    <a:pt x="179" y="1665"/>
                  </a:cubicBezTo>
                  <a:cubicBezTo>
                    <a:pt x="185" y="1653"/>
                    <a:pt x="183" y="1630"/>
                    <a:pt x="175" y="1620"/>
                  </a:cubicBezTo>
                  <a:cubicBezTo>
                    <a:pt x="163" y="1602"/>
                    <a:pt x="142" y="1611"/>
                    <a:pt x="116" y="1644"/>
                  </a:cubicBezTo>
                  <a:close/>
                  <a:moveTo>
                    <a:pt x="266" y="1470"/>
                  </a:moveTo>
                  <a:cubicBezTo>
                    <a:pt x="284" y="1453"/>
                    <a:pt x="282" y="1435"/>
                    <a:pt x="269" y="1418"/>
                  </a:cubicBezTo>
                  <a:cubicBezTo>
                    <a:pt x="252" y="1396"/>
                    <a:pt x="223" y="1403"/>
                    <a:pt x="192" y="1437"/>
                  </a:cubicBezTo>
                  <a:cubicBezTo>
                    <a:pt x="226" y="1481"/>
                    <a:pt x="245" y="1489"/>
                    <a:pt x="266" y="1470"/>
                  </a:cubicBezTo>
                  <a:close/>
                  <a:moveTo>
                    <a:pt x="67" y="2011"/>
                  </a:moveTo>
                  <a:cubicBezTo>
                    <a:pt x="47" y="2023"/>
                    <a:pt x="30" y="2065"/>
                    <a:pt x="43" y="2089"/>
                  </a:cubicBezTo>
                  <a:cubicBezTo>
                    <a:pt x="50" y="2103"/>
                    <a:pt x="69" y="2118"/>
                    <a:pt x="85" y="2121"/>
                  </a:cubicBezTo>
                  <a:cubicBezTo>
                    <a:pt x="112" y="2126"/>
                    <a:pt x="132" y="2095"/>
                    <a:pt x="143" y="2037"/>
                  </a:cubicBezTo>
                  <a:cubicBezTo>
                    <a:pt x="107" y="2000"/>
                    <a:pt x="93" y="1996"/>
                    <a:pt x="67" y="2011"/>
                  </a:cubicBezTo>
                  <a:close/>
                  <a:moveTo>
                    <a:pt x="60" y="1519"/>
                  </a:moveTo>
                  <a:cubicBezTo>
                    <a:pt x="42" y="1526"/>
                    <a:pt x="24" y="1534"/>
                    <a:pt x="0" y="1543"/>
                  </a:cubicBezTo>
                  <a:cubicBezTo>
                    <a:pt x="0" y="1546"/>
                    <a:pt x="0" y="1546"/>
                    <a:pt x="0" y="1546"/>
                  </a:cubicBezTo>
                  <a:cubicBezTo>
                    <a:pt x="14" y="1566"/>
                    <a:pt x="25" y="1582"/>
                    <a:pt x="35" y="1598"/>
                  </a:cubicBezTo>
                  <a:cubicBezTo>
                    <a:pt x="95" y="1571"/>
                    <a:pt x="98" y="1563"/>
                    <a:pt x="60" y="1519"/>
                  </a:cubicBezTo>
                  <a:close/>
                  <a:moveTo>
                    <a:pt x="93" y="1224"/>
                  </a:moveTo>
                  <a:cubicBezTo>
                    <a:pt x="94" y="1198"/>
                    <a:pt x="69" y="1173"/>
                    <a:pt x="41" y="1171"/>
                  </a:cubicBezTo>
                  <a:cubicBezTo>
                    <a:pt x="25" y="1170"/>
                    <a:pt x="10" y="1175"/>
                    <a:pt x="0" y="1184"/>
                  </a:cubicBezTo>
                  <a:cubicBezTo>
                    <a:pt x="0" y="1268"/>
                    <a:pt x="0" y="1268"/>
                    <a:pt x="0" y="1268"/>
                  </a:cubicBezTo>
                  <a:cubicBezTo>
                    <a:pt x="8" y="1276"/>
                    <a:pt x="19" y="1281"/>
                    <a:pt x="31" y="1282"/>
                  </a:cubicBezTo>
                  <a:cubicBezTo>
                    <a:pt x="60" y="1284"/>
                    <a:pt x="92" y="1254"/>
                    <a:pt x="93" y="1224"/>
                  </a:cubicBezTo>
                  <a:close/>
                  <a:moveTo>
                    <a:pt x="115" y="1901"/>
                  </a:moveTo>
                  <a:cubicBezTo>
                    <a:pt x="118" y="1876"/>
                    <a:pt x="104" y="1864"/>
                    <a:pt x="70" y="1861"/>
                  </a:cubicBezTo>
                  <a:cubicBezTo>
                    <a:pt x="37" y="1858"/>
                    <a:pt x="18" y="1871"/>
                    <a:pt x="15" y="1899"/>
                  </a:cubicBezTo>
                  <a:cubicBezTo>
                    <a:pt x="12" y="1922"/>
                    <a:pt x="34" y="1952"/>
                    <a:pt x="56" y="1954"/>
                  </a:cubicBezTo>
                  <a:cubicBezTo>
                    <a:pt x="81" y="1957"/>
                    <a:pt x="112" y="1929"/>
                    <a:pt x="115" y="1901"/>
                  </a:cubicBezTo>
                  <a:close/>
                  <a:moveTo>
                    <a:pt x="290" y="1776"/>
                  </a:moveTo>
                  <a:cubicBezTo>
                    <a:pt x="287" y="1755"/>
                    <a:pt x="269" y="1751"/>
                    <a:pt x="250" y="1750"/>
                  </a:cubicBezTo>
                  <a:cubicBezTo>
                    <a:pt x="215" y="1750"/>
                    <a:pt x="208" y="1771"/>
                    <a:pt x="208" y="1801"/>
                  </a:cubicBezTo>
                  <a:cubicBezTo>
                    <a:pt x="220" y="1812"/>
                    <a:pt x="233" y="1824"/>
                    <a:pt x="243" y="1833"/>
                  </a:cubicBezTo>
                  <a:cubicBezTo>
                    <a:pt x="282" y="1829"/>
                    <a:pt x="294" y="1806"/>
                    <a:pt x="290" y="1776"/>
                  </a:cubicBezTo>
                  <a:close/>
                  <a:moveTo>
                    <a:pt x="395" y="1830"/>
                  </a:moveTo>
                  <a:cubicBezTo>
                    <a:pt x="379" y="1840"/>
                    <a:pt x="361" y="1852"/>
                    <a:pt x="346" y="1863"/>
                  </a:cubicBezTo>
                  <a:cubicBezTo>
                    <a:pt x="346" y="1911"/>
                    <a:pt x="357" y="1928"/>
                    <a:pt x="389" y="1936"/>
                  </a:cubicBezTo>
                  <a:cubicBezTo>
                    <a:pt x="414" y="1942"/>
                    <a:pt x="431" y="1931"/>
                    <a:pt x="439" y="1908"/>
                  </a:cubicBezTo>
                  <a:cubicBezTo>
                    <a:pt x="450" y="1881"/>
                    <a:pt x="433" y="1852"/>
                    <a:pt x="395" y="1830"/>
                  </a:cubicBezTo>
                  <a:close/>
                  <a:moveTo>
                    <a:pt x="499" y="2027"/>
                  </a:moveTo>
                  <a:cubicBezTo>
                    <a:pt x="505" y="2050"/>
                    <a:pt x="532" y="2067"/>
                    <a:pt x="558" y="2063"/>
                  </a:cubicBezTo>
                  <a:cubicBezTo>
                    <a:pt x="593" y="2059"/>
                    <a:pt x="604" y="2043"/>
                    <a:pt x="607" y="1991"/>
                  </a:cubicBezTo>
                  <a:cubicBezTo>
                    <a:pt x="595" y="1977"/>
                    <a:pt x="582" y="1963"/>
                    <a:pt x="568" y="1947"/>
                  </a:cubicBezTo>
                  <a:cubicBezTo>
                    <a:pt x="513" y="1969"/>
                    <a:pt x="492" y="1994"/>
                    <a:pt x="499" y="2027"/>
                  </a:cubicBezTo>
                  <a:close/>
                  <a:moveTo>
                    <a:pt x="217" y="1964"/>
                  </a:moveTo>
                  <a:cubicBezTo>
                    <a:pt x="211" y="2013"/>
                    <a:pt x="217" y="2032"/>
                    <a:pt x="245" y="2044"/>
                  </a:cubicBezTo>
                  <a:cubicBezTo>
                    <a:pt x="263" y="2051"/>
                    <a:pt x="279" y="2049"/>
                    <a:pt x="292" y="2033"/>
                  </a:cubicBezTo>
                  <a:cubicBezTo>
                    <a:pt x="306" y="2014"/>
                    <a:pt x="312" y="1995"/>
                    <a:pt x="296" y="1975"/>
                  </a:cubicBezTo>
                  <a:cubicBezTo>
                    <a:pt x="275" y="1949"/>
                    <a:pt x="249" y="1943"/>
                    <a:pt x="217" y="1964"/>
                  </a:cubicBezTo>
                  <a:close/>
                  <a:moveTo>
                    <a:pt x="652" y="1753"/>
                  </a:moveTo>
                  <a:cubicBezTo>
                    <a:pt x="629" y="1750"/>
                    <a:pt x="605" y="1774"/>
                    <a:pt x="600" y="1805"/>
                  </a:cubicBezTo>
                  <a:cubicBezTo>
                    <a:pt x="596" y="1834"/>
                    <a:pt x="613" y="1856"/>
                    <a:pt x="640" y="1858"/>
                  </a:cubicBezTo>
                  <a:cubicBezTo>
                    <a:pt x="673" y="1860"/>
                    <a:pt x="700" y="1840"/>
                    <a:pt x="703" y="1812"/>
                  </a:cubicBezTo>
                  <a:cubicBezTo>
                    <a:pt x="706" y="1784"/>
                    <a:pt x="682" y="1756"/>
                    <a:pt x="652" y="1753"/>
                  </a:cubicBezTo>
                  <a:close/>
                  <a:moveTo>
                    <a:pt x="516" y="1752"/>
                  </a:moveTo>
                  <a:cubicBezTo>
                    <a:pt x="485" y="1703"/>
                    <a:pt x="483" y="1702"/>
                    <a:pt x="434" y="1725"/>
                  </a:cubicBezTo>
                  <a:cubicBezTo>
                    <a:pt x="433" y="1753"/>
                    <a:pt x="440" y="1778"/>
                    <a:pt x="472" y="1786"/>
                  </a:cubicBezTo>
                  <a:cubicBezTo>
                    <a:pt x="497" y="1791"/>
                    <a:pt x="512" y="1777"/>
                    <a:pt x="516" y="1752"/>
                  </a:cubicBezTo>
                  <a:close/>
                  <a:moveTo>
                    <a:pt x="358" y="1620"/>
                  </a:moveTo>
                  <a:cubicBezTo>
                    <a:pt x="360" y="1599"/>
                    <a:pt x="340" y="1578"/>
                    <a:pt x="314" y="1575"/>
                  </a:cubicBezTo>
                  <a:cubicBezTo>
                    <a:pt x="290" y="1572"/>
                    <a:pt x="270" y="1589"/>
                    <a:pt x="267" y="1616"/>
                  </a:cubicBezTo>
                  <a:cubicBezTo>
                    <a:pt x="265" y="1638"/>
                    <a:pt x="286" y="1660"/>
                    <a:pt x="310" y="1662"/>
                  </a:cubicBezTo>
                  <a:cubicBezTo>
                    <a:pt x="331" y="1663"/>
                    <a:pt x="356" y="1640"/>
                    <a:pt x="358" y="1620"/>
                  </a:cubicBezTo>
                  <a:close/>
                  <a:moveTo>
                    <a:pt x="382" y="2144"/>
                  </a:moveTo>
                  <a:cubicBezTo>
                    <a:pt x="367" y="2141"/>
                    <a:pt x="348" y="2148"/>
                    <a:pt x="334" y="2159"/>
                  </a:cubicBezTo>
                  <a:cubicBezTo>
                    <a:pt x="406" y="2159"/>
                    <a:pt x="406" y="2159"/>
                    <a:pt x="406" y="2159"/>
                  </a:cubicBezTo>
                  <a:cubicBezTo>
                    <a:pt x="400" y="2150"/>
                    <a:pt x="392" y="2146"/>
                    <a:pt x="382" y="2144"/>
                  </a:cubicBezTo>
                  <a:close/>
                  <a:moveTo>
                    <a:pt x="92" y="1016"/>
                  </a:moveTo>
                  <a:cubicBezTo>
                    <a:pt x="96" y="983"/>
                    <a:pt x="68" y="954"/>
                    <a:pt x="27" y="949"/>
                  </a:cubicBezTo>
                  <a:cubicBezTo>
                    <a:pt x="18" y="947"/>
                    <a:pt x="9" y="949"/>
                    <a:pt x="0" y="953"/>
                  </a:cubicBezTo>
                  <a:cubicBezTo>
                    <a:pt x="0" y="1068"/>
                    <a:pt x="0" y="1068"/>
                    <a:pt x="0" y="1068"/>
                  </a:cubicBezTo>
                  <a:cubicBezTo>
                    <a:pt x="9" y="1073"/>
                    <a:pt x="18" y="1077"/>
                    <a:pt x="27" y="1078"/>
                  </a:cubicBezTo>
                  <a:cubicBezTo>
                    <a:pt x="56" y="1080"/>
                    <a:pt x="88" y="1050"/>
                    <a:pt x="92" y="1016"/>
                  </a:cubicBezTo>
                  <a:close/>
                  <a:moveTo>
                    <a:pt x="2657" y="1324"/>
                  </a:moveTo>
                  <a:cubicBezTo>
                    <a:pt x="2719" y="1299"/>
                    <a:pt x="2733" y="1280"/>
                    <a:pt x="2724" y="1232"/>
                  </a:cubicBezTo>
                  <a:cubicBezTo>
                    <a:pt x="2719" y="1202"/>
                    <a:pt x="2700" y="1187"/>
                    <a:pt x="2671" y="1185"/>
                  </a:cubicBezTo>
                  <a:cubicBezTo>
                    <a:pt x="2639" y="1183"/>
                    <a:pt x="2600" y="1212"/>
                    <a:pt x="2591" y="1244"/>
                  </a:cubicBezTo>
                  <a:cubicBezTo>
                    <a:pt x="2582" y="1276"/>
                    <a:pt x="2594" y="1292"/>
                    <a:pt x="2657" y="1324"/>
                  </a:cubicBezTo>
                  <a:close/>
                  <a:moveTo>
                    <a:pt x="569" y="1407"/>
                  </a:moveTo>
                  <a:cubicBezTo>
                    <a:pt x="594" y="1410"/>
                    <a:pt x="624" y="1381"/>
                    <a:pt x="627" y="1352"/>
                  </a:cubicBezTo>
                  <a:cubicBezTo>
                    <a:pt x="629" y="1326"/>
                    <a:pt x="610" y="1305"/>
                    <a:pt x="581" y="1303"/>
                  </a:cubicBezTo>
                  <a:cubicBezTo>
                    <a:pt x="550" y="1301"/>
                    <a:pt x="522" y="1320"/>
                    <a:pt x="520" y="1344"/>
                  </a:cubicBezTo>
                  <a:cubicBezTo>
                    <a:pt x="517" y="1370"/>
                    <a:pt x="545" y="1404"/>
                    <a:pt x="569" y="1407"/>
                  </a:cubicBezTo>
                  <a:close/>
                  <a:moveTo>
                    <a:pt x="411" y="1600"/>
                  </a:moveTo>
                  <a:cubicBezTo>
                    <a:pt x="433" y="1649"/>
                    <a:pt x="437" y="1651"/>
                    <a:pt x="489" y="1642"/>
                  </a:cubicBezTo>
                  <a:cubicBezTo>
                    <a:pt x="509" y="1596"/>
                    <a:pt x="506" y="1573"/>
                    <a:pt x="477" y="1557"/>
                  </a:cubicBezTo>
                  <a:cubicBezTo>
                    <a:pt x="452" y="1543"/>
                    <a:pt x="438" y="1552"/>
                    <a:pt x="411" y="1600"/>
                  </a:cubicBezTo>
                  <a:close/>
                  <a:moveTo>
                    <a:pt x="1937" y="299"/>
                  </a:moveTo>
                  <a:cubicBezTo>
                    <a:pt x="1957" y="287"/>
                    <a:pt x="1978" y="274"/>
                    <a:pt x="1999" y="261"/>
                  </a:cubicBezTo>
                  <a:cubicBezTo>
                    <a:pt x="1990" y="201"/>
                    <a:pt x="1979" y="183"/>
                    <a:pt x="1955" y="179"/>
                  </a:cubicBezTo>
                  <a:cubicBezTo>
                    <a:pt x="1931" y="175"/>
                    <a:pt x="1896" y="193"/>
                    <a:pt x="1890" y="217"/>
                  </a:cubicBezTo>
                  <a:cubicBezTo>
                    <a:pt x="1880" y="256"/>
                    <a:pt x="1905" y="277"/>
                    <a:pt x="1937" y="299"/>
                  </a:cubicBezTo>
                  <a:close/>
                  <a:moveTo>
                    <a:pt x="463" y="1436"/>
                  </a:moveTo>
                  <a:cubicBezTo>
                    <a:pt x="456" y="1421"/>
                    <a:pt x="437" y="1406"/>
                    <a:pt x="421" y="1403"/>
                  </a:cubicBezTo>
                  <a:cubicBezTo>
                    <a:pt x="392" y="1397"/>
                    <a:pt x="384" y="1423"/>
                    <a:pt x="375" y="1454"/>
                  </a:cubicBezTo>
                  <a:cubicBezTo>
                    <a:pt x="395" y="1466"/>
                    <a:pt x="413" y="1475"/>
                    <a:pt x="429" y="1484"/>
                  </a:cubicBezTo>
                  <a:cubicBezTo>
                    <a:pt x="452" y="1472"/>
                    <a:pt x="477" y="1463"/>
                    <a:pt x="463" y="1436"/>
                  </a:cubicBezTo>
                  <a:close/>
                  <a:moveTo>
                    <a:pt x="2444" y="1262"/>
                  </a:moveTo>
                  <a:cubicBezTo>
                    <a:pt x="2470" y="1247"/>
                    <a:pt x="2479" y="1214"/>
                    <a:pt x="2466" y="1188"/>
                  </a:cubicBezTo>
                  <a:cubicBezTo>
                    <a:pt x="2452" y="1162"/>
                    <a:pt x="2434" y="1140"/>
                    <a:pt x="2401" y="1143"/>
                  </a:cubicBezTo>
                  <a:cubicBezTo>
                    <a:pt x="2368" y="1145"/>
                    <a:pt x="2356" y="1166"/>
                    <a:pt x="2349" y="1235"/>
                  </a:cubicBezTo>
                  <a:cubicBezTo>
                    <a:pt x="2377" y="1265"/>
                    <a:pt x="2405" y="1286"/>
                    <a:pt x="2444" y="1262"/>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2"/>
                    <a:pt x="2131" y="98"/>
                  </a:cubicBezTo>
                  <a:close/>
                  <a:moveTo>
                    <a:pt x="2177" y="1330"/>
                  </a:moveTo>
                  <a:cubicBezTo>
                    <a:pt x="2210" y="1319"/>
                    <a:pt x="2231" y="1269"/>
                    <a:pt x="2219" y="1230"/>
                  </a:cubicBezTo>
                  <a:cubicBezTo>
                    <a:pt x="2208" y="1192"/>
                    <a:pt x="2161" y="1172"/>
                    <a:pt x="2114" y="1186"/>
                  </a:cubicBezTo>
                  <a:cubicBezTo>
                    <a:pt x="2078" y="1197"/>
                    <a:pt x="2052" y="1247"/>
                    <a:pt x="2063" y="1283"/>
                  </a:cubicBezTo>
                  <a:cubicBezTo>
                    <a:pt x="2073" y="1316"/>
                    <a:pt x="2139" y="1343"/>
                    <a:pt x="2177" y="1330"/>
                  </a:cubicBezTo>
                  <a:close/>
                  <a:moveTo>
                    <a:pt x="77" y="1373"/>
                  </a:moveTo>
                  <a:cubicBezTo>
                    <a:pt x="54" y="1351"/>
                    <a:pt x="28" y="1357"/>
                    <a:pt x="2" y="1380"/>
                  </a:cubicBezTo>
                  <a:cubicBezTo>
                    <a:pt x="1" y="1415"/>
                    <a:pt x="7" y="1444"/>
                    <a:pt x="43" y="1449"/>
                  </a:cubicBezTo>
                  <a:cubicBezTo>
                    <a:pt x="56" y="1451"/>
                    <a:pt x="75" y="1441"/>
                    <a:pt x="85" y="1430"/>
                  </a:cubicBezTo>
                  <a:cubicBezTo>
                    <a:pt x="103" y="1410"/>
                    <a:pt x="92" y="1387"/>
                    <a:pt x="77" y="1373"/>
                  </a:cubicBezTo>
                  <a:close/>
                  <a:moveTo>
                    <a:pt x="210" y="1226"/>
                  </a:moveTo>
                  <a:cubicBezTo>
                    <a:pt x="195" y="1224"/>
                    <a:pt x="179" y="1221"/>
                    <a:pt x="165" y="1218"/>
                  </a:cubicBezTo>
                  <a:cubicBezTo>
                    <a:pt x="145" y="1245"/>
                    <a:pt x="138" y="1269"/>
                    <a:pt x="166" y="1296"/>
                  </a:cubicBezTo>
                  <a:cubicBezTo>
                    <a:pt x="225" y="1290"/>
                    <a:pt x="229" y="1284"/>
                    <a:pt x="210" y="1226"/>
                  </a:cubicBezTo>
                  <a:close/>
                  <a:moveTo>
                    <a:pt x="676" y="1519"/>
                  </a:moveTo>
                  <a:cubicBezTo>
                    <a:pt x="650" y="1523"/>
                    <a:pt x="624" y="1525"/>
                    <a:pt x="593" y="1529"/>
                  </a:cubicBezTo>
                  <a:cubicBezTo>
                    <a:pt x="594" y="1552"/>
                    <a:pt x="594" y="1563"/>
                    <a:pt x="594" y="1574"/>
                  </a:cubicBezTo>
                  <a:cubicBezTo>
                    <a:pt x="593" y="1603"/>
                    <a:pt x="609" y="1626"/>
                    <a:pt x="633" y="1632"/>
                  </a:cubicBezTo>
                  <a:cubicBezTo>
                    <a:pt x="655" y="1637"/>
                    <a:pt x="683" y="1631"/>
                    <a:pt x="705" y="1623"/>
                  </a:cubicBezTo>
                  <a:cubicBezTo>
                    <a:pt x="725" y="1615"/>
                    <a:pt x="734" y="1572"/>
                    <a:pt x="726" y="1549"/>
                  </a:cubicBezTo>
                  <a:cubicBezTo>
                    <a:pt x="718" y="1526"/>
                    <a:pt x="701" y="1516"/>
                    <a:pt x="676" y="1519"/>
                  </a:cubicBezTo>
                  <a:close/>
                  <a:moveTo>
                    <a:pt x="21" y="1746"/>
                  </a:moveTo>
                  <a:cubicBezTo>
                    <a:pt x="23" y="1764"/>
                    <a:pt x="25" y="1781"/>
                    <a:pt x="27" y="1796"/>
                  </a:cubicBezTo>
                  <a:cubicBezTo>
                    <a:pt x="56" y="1805"/>
                    <a:pt x="80" y="1813"/>
                    <a:pt x="94" y="1786"/>
                  </a:cubicBezTo>
                  <a:cubicBezTo>
                    <a:pt x="99" y="1777"/>
                    <a:pt x="98" y="1759"/>
                    <a:pt x="92" y="1750"/>
                  </a:cubicBezTo>
                  <a:cubicBezTo>
                    <a:pt x="74" y="1724"/>
                    <a:pt x="50" y="1732"/>
                    <a:pt x="21" y="1746"/>
                  </a:cubicBezTo>
                  <a:close/>
                  <a:moveTo>
                    <a:pt x="288" y="1365"/>
                  </a:moveTo>
                  <a:cubicBezTo>
                    <a:pt x="307" y="1381"/>
                    <a:pt x="326" y="1383"/>
                    <a:pt x="346" y="1368"/>
                  </a:cubicBezTo>
                  <a:cubicBezTo>
                    <a:pt x="371" y="1348"/>
                    <a:pt x="373" y="1322"/>
                    <a:pt x="350" y="1280"/>
                  </a:cubicBezTo>
                  <a:cubicBezTo>
                    <a:pt x="333" y="1280"/>
                    <a:pt x="314" y="1280"/>
                    <a:pt x="294" y="1280"/>
                  </a:cubicBezTo>
                  <a:cubicBezTo>
                    <a:pt x="264" y="1333"/>
                    <a:pt x="263" y="1344"/>
                    <a:pt x="288" y="1365"/>
                  </a:cubicBezTo>
                  <a:close/>
                  <a:moveTo>
                    <a:pt x="251" y="1115"/>
                  </a:moveTo>
                  <a:cubicBezTo>
                    <a:pt x="276" y="1112"/>
                    <a:pt x="293" y="1090"/>
                    <a:pt x="292" y="1066"/>
                  </a:cubicBezTo>
                  <a:cubicBezTo>
                    <a:pt x="291" y="1042"/>
                    <a:pt x="284" y="1020"/>
                    <a:pt x="258" y="1010"/>
                  </a:cubicBezTo>
                  <a:cubicBezTo>
                    <a:pt x="233" y="1001"/>
                    <a:pt x="217" y="1013"/>
                    <a:pt x="189" y="1063"/>
                  </a:cubicBezTo>
                  <a:cubicBezTo>
                    <a:pt x="200" y="1095"/>
                    <a:pt x="214" y="1120"/>
                    <a:pt x="251" y="1115"/>
                  </a:cubicBezTo>
                  <a:close/>
                  <a:moveTo>
                    <a:pt x="472" y="1185"/>
                  </a:moveTo>
                  <a:cubicBezTo>
                    <a:pt x="478" y="1160"/>
                    <a:pt x="470" y="1143"/>
                    <a:pt x="448" y="1132"/>
                  </a:cubicBezTo>
                  <a:cubicBezTo>
                    <a:pt x="424" y="1120"/>
                    <a:pt x="385" y="1129"/>
                    <a:pt x="368" y="1150"/>
                  </a:cubicBezTo>
                  <a:cubicBezTo>
                    <a:pt x="350" y="1171"/>
                    <a:pt x="354" y="1187"/>
                    <a:pt x="391" y="1232"/>
                  </a:cubicBezTo>
                  <a:cubicBezTo>
                    <a:pt x="447" y="1234"/>
                    <a:pt x="463" y="1224"/>
                    <a:pt x="472" y="1185"/>
                  </a:cubicBezTo>
                  <a:close/>
                  <a:moveTo>
                    <a:pt x="2375" y="1735"/>
                  </a:moveTo>
                  <a:cubicBezTo>
                    <a:pt x="2391" y="1731"/>
                    <a:pt x="2407" y="1710"/>
                    <a:pt x="2413" y="1693"/>
                  </a:cubicBezTo>
                  <a:cubicBezTo>
                    <a:pt x="2423" y="1663"/>
                    <a:pt x="2400" y="1642"/>
                    <a:pt x="2376" y="1633"/>
                  </a:cubicBezTo>
                  <a:cubicBezTo>
                    <a:pt x="2340" y="1621"/>
                    <a:pt x="2314" y="1640"/>
                    <a:pt x="2297" y="1678"/>
                  </a:cubicBezTo>
                  <a:cubicBezTo>
                    <a:pt x="2312" y="1718"/>
                    <a:pt x="2333" y="1747"/>
                    <a:pt x="2375" y="1735"/>
                  </a:cubicBezTo>
                  <a:close/>
                  <a:moveTo>
                    <a:pt x="2188" y="1808"/>
                  </a:moveTo>
                  <a:cubicBezTo>
                    <a:pt x="2129" y="1850"/>
                    <a:pt x="2120" y="1865"/>
                    <a:pt x="2139" y="1892"/>
                  </a:cubicBezTo>
                  <a:cubicBezTo>
                    <a:pt x="2160" y="1923"/>
                    <a:pt x="2190" y="1918"/>
                    <a:pt x="2249" y="1869"/>
                  </a:cubicBezTo>
                  <a:cubicBezTo>
                    <a:pt x="2233" y="1840"/>
                    <a:pt x="2228" y="1806"/>
                    <a:pt x="2188" y="1808"/>
                  </a:cubicBezTo>
                  <a:close/>
                  <a:moveTo>
                    <a:pt x="2577" y="2046"/>
                  </a:moveTo>
                  <a:cubicBezTo>
                    <a:pt x="2544" y="2026"/>
                    <a:pt x="2521" y="2047"/>
                    <a:pt x="2496" y="2076"/>
                  </a:cubicBezTo>
                  <a:cubicBezTo>
                    <a:pt x="2507" y="2095"/>
                    <a:pt x="2517" y="2113"/>
                    <a:pt x="2527" y="2129"/>
                  </a:cubicBezTo>
                  <a:cubicBezTo>
                    <a:pt x="2563" y="2125"/>
                    <a:pt x="2594" y="2122"/>
                    <a:pt x="2596" y="2085"/>
                  </a:cubicBezTo>
                  <a:cubicBezTo>
                    <a:pt x="2597" y="2072"/>
                    <a:pt x="2588" y="2052"/>
                    <a:pt x="2577" y="2046"/>
                  </a:cubicBezTo>
                  <a:close/>
                  <a:moveTo>
                    <a:pt x="2428" y="1805"/>
                  </a:moveTo>
                  <a:cubicBezTo>
                    <a:pt x="2412" y="1822"/>
                    <a:pt x="2395" y="1839"/>
                    <a:pt x="2372" y="1862"/>
                  </a:cubicBezTo>
                  <a:cubicBezTo>
                    <a:pt x="2399" y="1879"/>
                    <a:pt x="2420" y="1892"/>
                    <a:pt x="2440" y="1904"/>
                  </a:cubicBezTo>
                  <a:cubicBezTo>
                    <a:pt x="2493" y="1845"/>
                    <a:pt x="2492" y="1835"/>
                    <a:pt x="2428" y="1805"/>
                  </a:cubicBezTo>
                  <a:close/>
                  <a:moveTo>
                    <a:pt x="2363" y="1990"/>
                  </a:moveTo>
                  <a:cubicBezTo>
                    <a:pt x="2341" y="1997"/>
                    <a:pt x="2330" y="2012"/>
                    <a:pt x="2341" y="2033"/>
                  </a:cubicBezTo>
                  <a:cubicBezTo>
                    <a:pt x="2348" y="2046"/>
                    <a:pt x="2365" y="2054"/>
                    <a:pt x="2388" y="2073"/>
                  </a:cubicBezTo>
                  <a:cubicBezTo>
                    <a:pt x="2400" y="2046"/>
                    <a:pt x="2414" y="2029"/>
                    <a:pt x="2412" y="2016"/>
                  </a:cubicBezTo>
                  <a:cubicBezTo>
                    <a:pt x="2408" y="1993"/>
                    <a:pt x="2388" y="1981"/>
                    <a:pt x="2363" y="1990"/>
                  </a:cubicBezTo>
                  <a:close/>
                  <a:moveTo>
                    <a:pt x="2218" y="2056"/>
                  </a:moveTo>
                  <a:cubicBezTo>
                    <a:pt x="2196" y="2080"/>
                    <a:pt x="2165" y="2100"/>
                    <a:pt x="2192" y="2134"/>
                  </a:cubicBezTo>
                  <a:cubicBezTo>
                    <a:pt x="2201" y="2144"/>
                    <a:pt x="2229" y="2152"/>
                    <a:pt x="2239" y="2146"/>
                  </a:cubicBezTo>
                  <a:cubicBezTo>
                    <a:pt x="2257" y="2136"/>
                    <a:pt x="2277" y="2115"/>
                    <a:pt x="2279" y="2097"/>
                  </a:cubicBezTo>
                  <a:cubicBezTo>
                    <a:pt x="2282" y="2064"/>
                    <a:pt x="2249" y="2062"/>
                    <a:pt x="2218" y="2056"/>
                  </a:cubicBezTo>
                  <a:close/>
                  <a:moveTo>
                    <a:pt x="2606" y="1860"/>
                  </a:moveTo>
                  <a:cubicBezTo>
                    <a:pt x="2583" y="1847"/>
                    <a:pt x="2565" y="1867"/>
                    <a:pt x="2551" y="1917"/>
                  </a:cubicBezTo>
                  <a:cubicBezTo>
                    <a:pt x="2596" y="1940"/>
                    <a:pt x="2629" y="1937"/>
                    <a:pt x="2632" y="1908"/>
                  </a:cubicBezTo>
                  <a:cubicBezTo>
                    <a:pt x="2634" y="1893"/>
                    <a:pt x="2620" y="1868"/>
                    <a:pt x="2606" y="1860"/>
                  </a:cubicBezTo>
                  <a:close/>
                  <a:moveTo>
                    <a:pt x="2321" y="1460"/>
                  </a:moveTo>
                  <a:cubicBezTo>
                    <a:pt x="2309" y="1432"/>
                    <a:pt x="2270" y="1416"/>
                    <a:pt x="2237" y="1427"/>
                  </a:cubicBezTo>
                  <a:cubicBezTo>
                    <a:pt x="2202" y="1440"/>
                    <a:pt x="2184" y="1477"/>
                    <a:pt x="2196" y="1513"/>
                  </a:cubicBezTo>
                  <a:cubicBezTo>
                    <a:pt x="2207" y="1547"/>
                    <a:pt x="2247" y="1567"/>
                    <a:pt x="2281" y="1555"/>
                  </a:cubicBezTo>
                  <a:cubicBezTo>
                    <a:pt x="2314" y="1543"/>
                    <a:pt x="2335" y="1494"/>
                    <a:pt x="2321" y="1460"/>
                  </a:cubicBezTo>
                  <a:close/>
                  <a:moveTo>
                    <a:pt x="2398" y="1419"/>
                  </a:moveTo>
                  <a:cubicBezTo>
                    <a:pt x="2389" y="1459"/>
                    <a:pt x="2393" y="1489"/>
                    <a:pt x="2437" y="1505"/>
                  </a:cubicBezTo>
                  <a:cubicBezTo>
                    <a:pt x="2500" y="1470"/>
                    <a:pt x="2501" y="1461"/>
                    <a:pt x="2453" y="1406"/>
                  </a:cubicBezTo>
                  <a:cubicBezTo>
                    <a:pt x="2435" y="1410"/>
                    <a:pt x="2415" y="1415"/>
                    <a:pt x="2398" y="1419"/>
                  </a:cubicBezTo>
                  <a:close/>
                  <a:moveTo>
                    <a:pt x="2859" y="1724"/>
                  </a:moveTo>
                  <a:cubicBezTo>
                    <a:pt x="2867" y="1731"/>
                    <a:pt x="2874" y="1737"/>
                    <a:pt x="2880" y="1742"/>
                  </a:cubicBezTo>
                  <a:cubicBezTo>
                    <a:pt x="2880" y="1650"/>
                    <a:pt x="2880" y="1650"/>
                    <a:pt x="2880" y="1650"/>
                  </a:cubicBezTo>
                  <a:cubicBezTo>
                    <a:pt x="2868" y="1660"/>
                    <a:pt x="2862" y="1683"/>
                    <a:pt x="2859" y="1724"/>
                  </a:cubicBezTo>
                  <a:close/>
                  <a:moveTo>
                    <a:pt x="2854" y="1386"/>
                  </a:moveTo>
                  <a:cubicBezTo>
                    <a:pt x="2858" y="1398"/>
                    <a:pt x="2868" y="1409"/>
                    <a:pt x="2880" y="1417"/>
                  </a:cubicBezTo>
                  <a:cubicBezTo>
                    <a:pt x="2880" y="1323"/>
                    <a:pt x="2880" y="1323"/>
                    <a:pt x="2880" y="1323"/>
                  </a:cubicBezTo>
                  <a:cubicBezTo>
                    <a:pt x="2858" y="1340"/>
                    <a:pt x="2847" y="1365"/>
                    <a:pt x="2854" y="1386"/>
                  </a:cubicBezTo>
                  <a:close/>
                  <a:moveTo>
                    <a:pt x="2837" y="1516"/>
                  </a:moveTo>
                  <a:cubicBezTo>
                    <a:pt x="2821" y="1503"/>
                    <a:pt x="2793" y="1495"/>
                    <a:pt x="2774" y="1500"/>
                  </a:cubicBezTo>
                  <a:cubicBezTo>
                    <a:pt x="2738" y="1508"/>
                    <a:pt x="2742" y="1540"/>
                    <a:pt x="2747" y="1579"/>
                  </a:cubicBezTo>
                  <a:cubicBezTo>
                    <a:pt x="2775" y="1582"/>
                    <a:pt x="2800" y="1584"/>
                    <a:pt x="2822" y="1585"/>
                  </a:cubicBezTo>
                  <a:cubicBezTo>
                    <a:pt x="2842" y="1561"/>
                    <a:pt x="2865" y="1539"/>
                    <a:pt x="2837" y="1516"/>
                  </a:cubicBezTo>
                  <a:close/>
                  <a:moveTo>
                    <a:pt x="2612" y="1591"/>
                  </a:moveTo>
                  <a:cubicBezTo>
                    <a:pt x="2582" y="1574"/>
                    <a:pt x="2553" y="1596"/>
                    <a:pt x="2535" y="1649"/>
                  </a:cubicBezTo>
                  <a:cubicBezTo>
                    <a:pt x="2595" y="1682"/>
                    <a:pt x="2619" y="1681"/>
                    <a:pt x="2634" y="1649"/>
                  </a:cubicBezTo>
                  <a:cubicBezTo>
                    <a:pt x="2646" y="1622"/>
                    <a:pt x="2634" y="1603"/>
                    <a:pt x="2612" y="1591"/>
                  </a:cubicBezTo>
                  <a:close/>
                  <a:moveTo>
                    <a:pt x="2635" y="1397"/>
                  </a:moveTo>
                  <a:cubicBezTo>
                    <a:pt x="2616" y="1405"/>
                    <a:pt x="2595" y="1415"/>
                    <a:pt x="2572" y="1425"/>
                  </a:cubicBezTo>
                  <a:cubicBezTo>
                    <a:pt x="2564" y="1498"/>
                    <a:pt x="2569" y="1511"/>
                    <a:pt x="2607" y="1522"/>
                  </a:cubicBezTo>
                  <a:cubicBezTo>
                    <a:pt x="2636" y="1531"/>
                    <a:pt x="2658" y="1524"/>
                    <a:pt x="2672" y="1498"/>
                  </a:cubicBezTo>
                  <a:cubicBezTo>
                    <a:pt x="2691" y="1463"/>
                    <a:pt x="2680" y="1433"/>
                    <a:pt x="2635" y="1397"/>
                  </a:cubicBezTo>
                  <a:close/>
                  <a:moveTo>
                    <a:pt x="2752" y="1969"/>
                  </a:moveTo>
                  <a:cubicBezTo>
                    <a:pt x="2714" y="1985"/>
                    <a:pt x="2716" y="2012"/>
                    <a:pt x="2730" y="2046"/>
                  </a:cubicBezTo>
                  <a:cubicBezTo>
                    <a:pt x="2750" y="2052"/>
                    <a:pt x="2769" y="2059"/>
                    <a:pt x="2785" y="2064"/>
                  </a:cubicBezTo>
                  <a:cubicBezTo>
                    <a:pt x="2827" y="2041"/>
                    <a:pt x="2828" y="2010"/>
                    <a:pt x="2809" y="1978"/>
                  </a:cubicBezTo>
                  <a:cubicBezTo>
                    <a:pt x="2796" y="1956"/>
                    <a:pt x="2774" y="1960"/>
                    <a:pt x="2752" y="1969"/>
                  </a:cubicBezTo>
                  <a:close/>
                  <a:moveTo>
                    <a:pt x="2776" y="1841"/>
                  </a:moveTo>
                  <a:cubicBezTo>
                    <a:pt x="2799" y="1832"/>
                    <a:pt x="2817" y="1795"/>
                    <a:pt x="2809" y="1772"/>
                  </a:cubicBezTo>
                  <a:cubicBezTo>
                    <a:pt x="2801" y="1747"/>
                    <a:pt x="2769" y="1734"/>
                    <a:pt x="2738" y="1743"/>
                  </a:cubicBezTo>
                  <a:cubicBezTo>
                    <a:pt x="2710" y="1751"/>
                    <a:pt x="2696" y="1780"/>
                    <a:pt x="2706" y="1811"/>
                  </a:cubicBezTo>
                  <a:cubicBezTo>
                    <a:pt x="2714" y="1837"/>
                    <a:pt x="2748" y="1852"/>
                    <a:pt x="2776" y="1841"/>
                  </a:cubicBezTo>
                  <a:close/>
                  <a:moveTo>
                    <a:pt x="2026" y="2152"/>
                  </a:moveTo>
                  <a:cubicBezTo>
                    <a:pt x="2021" y="2154"/>
                    <a:pt x="2015" y="2156"/>
                    <a:pt x="2010" y="2159"/>
                  </a:cubicBezTo>
                  <a:cubicBezTo>
                    <a:pt x="2073" y="2159"/>
                    <a:pt x="2073" y="2159"/>
                    <a:pt x="2073" y="2159"/>
                  </a:cubicBezTo>
                  <a:cubicBezTo>
                    <a:pt x="2061" y="2150"/>
                    <a:pt x="2046" y="2146"/>
                    <a:pt x="2026" y="2152"/>
                  </a:cubicBezTo>
                  <a:close/>
                  <a:moveTo>
                    <a:pt x="2046" y="1557"/>
                  </a:moveTo>
                  <a:cubicBezTo>
                    <a:pt x="2022" y="1564"/>
                    <a:pt x="2006" y="1595"/>
                    <a:pt x="2012" y="1619"/>
                  </a:cubicBezTo>
                  <a:cubicBezTo>
                    <a:pt x="2017" y="1645"/>
                    <a:pt x="2046" y="1666"/>
                    <a:pt x="2069" y="1662"/>
                  </a:cubicBezTo>
                  <a:cubicBezTo>
                    <a:pt x="2098" y="1656"/>
                    <a:pt x="2121" y="1620"/>
                    <a:pt x="2113" y="1592"/>
                  </a:cubicBezTo>
                  <a:cubicBezTo>
                    <a:pt x="2106" y="1566"/>
                    <a:pt x="2072" y="1548"/>
                    <a:pt x="2046" y="1557"/>
                  </a:cubicBezTo>
                  <a:close/>
                  <a:moveTo>
                    <a:pt x="1720" y="1967"/>
                  </a:moveTo>
                  <a:cubicBezTo>
                    <a:pt x="1699" y="1976"/>
                    <a:pt x="1675" y="1986"/>
                    <a:pt x="1654" y="1995"/>
                  </a:cubicBezTo>
                  <a:cubicBezTo>
                    <a:pt x="1639" y="2053"/>
                    <a:pt x="1647" y="2076"/>
                    <a:pt x="1685" y="2091"/>
                  </a:cubicBezTo>
                  <a:cubicBezTo>
                    <a:pt x="1719" y="2104"/>
                    <a:pt x="1751" y="2094"/>
                    <a:pt x="1763" y="2066"/>
                  </a:cubicBezTo>
                  <a:cubicBezTo>
                    <a:pt x="1782" y="2024"/>
                    <a:pt x="1773" y="2002"/>
                    <a:pt x="1720" y="1967"/>
                  </a:cubicBezTo>
                  <a:close/>
                  <a:moveTo>
                    <a:pt x="1466" y="61"/>
                  </a:moveTo>
                  <a:cubicBezTo>
                    <a:pt x="1446" y="81"/>
                    <a:pt x="1449" y="102"/>
                    <a:pt x="1463" y="124"/>
                  </a:cubicBezTo>
                  <a:cubicBezTo>
                    <a:pt x="1476" y="146"/>
                    <a:pt x="1496" y="147"/>
                    <a:pt x="1522" y="141"/>
                  </a:cubicBezTo>
                  <a:cubicBezTo>
                    <a:pt x="1541" y="117"/>
                    <a:pt x="1547" y="93"/>
                    <a:pt x="1529" y="71"/>
                  </a:cubicBezTo>
                  <a:cubicBezTo>
                    <a:pt x="1512" y="51"/>
                    <a:pt x="1489" y="52"/>
                    <a:pt x="1466" y="61"/>
                  </a:cubicBezTo>
                  <a:close/>
                  <a:moveTo>
                    <a:pt x="1737" y="312"/>
                  </a:moveTo>
                  <a:cubicBezTo>
                    <a:pt x="1730" y="260"/>
                    <a:pt x="1723" y="249"/>
                    <a:pt x="1690" y="244"/>
                  </a:cubicBezTo>
                  <a:cubicBezTo>
                    <a:pt x="1652" y="239"/>
                    <a:pt x="1640" y="249"/>
                    <a:pt x="1619" y="306"/>
                  </a:cubicBezTo>
                  <a:cubicBezTo>
                    <a:pt x="1660" y="373"/>
                    <a:pt x="1685" y="373"/>
                    <a:pt x="1737" y="312"/>
                  </a:cubicBezTo>
                  <a:close/>
                  <a:moveTo>
                    <a:pt x="1233" y="108"/>
                  </a:moveTo>
                  <a:cubicBezTo>
                    <a:pt x="1200" y="119"/>
                    <a:pt x="1189" y="143"/>
                    <a:pt x="1192" y="175"/>
                  </a:cubicBezTo>
                  <a:cubicBezTo>
                    <a:pt x="1196" y="216"/>
                    <a:pt x="1226" y="227"/>
                    <a:pt x="1275" y="237"/>
                  </a:cubicBezTo>
                  <a:cubicBezTo>
                    <a:pt x="1284" y="229"/>
                    <a:pt x="1299" y="215"/>
                    <a:pt x="1309" y="205"/>
                  </a:cubicBezTo>
                  <a:cubicBezTo>
                    <a:pt x="1312" y="136"/>
                    <a:pt x="1280" y="115"/>
                    <a:pt x="1233" y="108"/>
                  </a:cubicBezTo>
                  <a:close/>
                  <a:moveTo>
                    <a:pt x="1453" y="214"/>
                  </a:moveTo>
                  <a:cubicBezTo>
                    <a:pt x="1428" y="212"/>
                    <a:pt x="1408" y="231"/>
                    <a:pt x="1406" y="261"/>
                  </a:cubicBezTo>
                  <a:cubicBezTo>
                    <a:pt x="1403" y="297"/>
                    <a:pt x="1418" y="318"/>
                    <a:pt x="1447" y="319"/>
                  </a:cubicBezTo>
                  <a:cubicBezTo>
                    <a:pt x="1475" y="320"/>
                    <a:pt x="1503" y="298"/>
                    <a:pt x="1505" y="273"/>
                  </a:cubicBezTo>
                  <a:cubicBezTo>
                    <a:pt x="1508" y="245"/>
                    <a:pt x="1483" y="217"/>
                    <a:pt x="1453" y="214"/>
                  </a:cubicBezTo>
                  <a:close/>
                  <a:moveTo>
                    <a:pt x="1415" y="0"/>
                  </a:moveTo>
                  <a:cubicBezTo>
                    <a:pt x="1324" y="0"/>
                    <a:pt x="1324" y="0"/>
                    <a:pt x="1324" y="0"/>
                  </a:cubicBezTo>
                  <a:cubicBezTo>
                    <a:pt x="1319" y="10"/>
                    <a:pt x="1317" y="20"/>
                    <a:pt x="1316" y="29"/>
                  </a:cubicBezTo>
                  <a:cubicBezTo>
                    <a:pt x="1315" y="54"/>
                    <a:pt x="1341" y="61"/>
                    <a:pt x="1362" y="65"/>
                  </a:cubicBezTo>
                  <a:cubicBezTo>
                    <a:pt x="1386" y="70"/>
                    <a:pt x="1407" y="49"/>
                    <a:pt x="1423" y="9"/>
                  </a:cubicBezTo>
                  <a:cubicBezTo>
                    <a:pt x="1420" y="6"/>
                    <a:pt x="1417" y="3"/>
                    <a:pt x="1415" y="0"/>
                  </a:cubicBezTo>
                  <a:close/>
                  <a:moveTo>
                    <a:pt x="1657" y="156"/>
                  </a:moveTo>
                  <a:cubicBezTo>
                    <a:pt x="1685" y="161"/>
                    <a:pt x="1705" y="130"/>
                    <a:pt x="1716" y="72"/>
                  </a:cubicBezTo>
                  <a:cubicBezTo>
                    <a:pt x="1680" y="35"/>
                    <a:pt x="1666" y="30"/>
                    <a:pt x="1640" y="46"/>
                  </a:cubicBezTo>
                  <a:cubicBezTo>
                    <a:pt x="1620" y="58"/>
                    <a:pt x="1603" y="99"/>
                    <a:pt x="1615" y="123"/>
                  </a:cubicBezTo>
                  <a:cubicBezTo>
                    <a:pt x="1623" y="138"/>
                    <a:pt x="1642" y="153"/>
                    <a:pt x="1657" y="156"/>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5"/>
                    <a:pt x="2036" y="2011"/>
                    <a:pt x="2024" y="1991"/>
                  </a:cubicBezTo>
                  <a:close/>
                  <a:moveTo>
                    <a:pt x="1982" y="1860"/>
                  </a:moveTo>
                  <a:cubicBezTo>
                    <a:pt x="2011" y="1852"/>
                    <a:pt x="2040" y="1818"/>
                    <a:pt x="2034" y="1793"/>
                  </a:cubicBezTo>
                  <a:cubicBezTo>
                    <a:pt x="2023" y="1752"/>
                    <a:pt x="1993" y="1738"/>
                    <a:pt x="1954" y="1741"/>
                  </a:cubicBezTo>
                  <a:cubicBezTo>
                    <a:pt x="1910" y="1781"/>
                    <a:pt x="1903" y="1801"/>
                    <a:pt x="1924" y="1834"/>
                  </a:cubicBezTo>
                  <a:cubicBezTo>
                    <a:pt x="1937" y="1856"/>
                    <a:pt x="1955" y="1868"/>
                    <a:pt x="1982" y="1860"/>
                  </a:cubicBezTo>
                  <a:close/>
                  <a:moveTo>
                    <a:pt x="1065" y="28"/>
                  </a:moveTo>
                  <a:cubicBezTo>
                    <a:pt x="1092" y="36"/>
                    <a:pt x="1123" y="28"/>
                    <a:pt x="1132" y="9"/>
                  </a:cubicBezTo>
                  <a:cubicBezTo>
                    <a:pt x="1133" y="6"/>
                    <a:pt x="1134" y="3"/>
                    <a:pt x="1135" y="0"/>
                  </a:cubicBezTo>
                  <a:cubicBezTo>
                    <a:pt x="1030" y="0"/>
                    <a:pt x="1030" y="0"/>
                    <a:pt x="1030" y="0"/>
                  </a:cubicBezTo>
                  <a:cubicBezTo>
                    <a:pt x="1035" y="15"/>
                    <a:pt x="1046" y="22"/>
                    <a:pt x="1065" y="28"/>
                  </a:cubicBezTo>
                  <a:close/>
                  <a:moveTo>
                    <a:pt x="1950" y="1424"/>
                  </a:moveTo>
                  <a:cubicBezTo>
                    <a:pt x="1944" y="1394"/>
                    <a:pt x="1904" y="1366"/>
                    <a:pt x="1876" y="1372"/>
                  </a:cubicBezTo>
                  <a:cubicBezTo>
                    <a:pt x="1837" y="1380"/>
                    <a:pt x="1816" y="1422"/>
                    <a:pt x="1828" y="1467"/>
                  </a:cubicBezTo>
                  <a:cubicBezTo>
                    <a:pt x="1838" y="1504"/>
                    <a:pt x="1861" y="1517"/>
                    <a:pt x="1898" y="1506"/>
                  </a:cubicBezTo>
                  <a:cubicBezTo>
                    <a:pt x="1932" y="1495"/>
                    <a:pt x="1957" y="1457"/>
                    <a:pt x="1950" y="1424"/>
                  </a:cubicBezTo>
                  <a:close/>
                  <a:moveTo>
                    <a:pt x="1724" y="1653"/>
                  </a:moveTo>
                  <a:cubicBezTo>
                    <a:pt x="1693" y="1652"/>
                    <a:pt x="1667" y="1676"/>
                    <a:pt x="1660" y="1709"/>
                  </a:cubicBezTo>
                  <a:cubicBezTo>
                    <a:pt x="1654" y="1742"/>
                    <a:pt x="1663" y="1769"/>
                    <a:pt x="1694" y="1787"/>
                  </a:cubicBezTo>
                  <a:cubicBezTo>
                    <a:pt x="1731" y="1807"/>
                    <a:pt x="1753" y="1799"/>
                    <a:pt x="1803" y="1743"/>
                  </a:cubicBezTo>
                  <a:cubicBezTo>
                    <a:pt x="1784" y="1678"/>
                    <a:pt x="1763" y="1655"/>
                    <a:pt x="1724" y="1653"/>
                  </a:cubicBezTo>
                  <a:close/>
                  <a:moveTo>
                    <a:pt x="1865" y="67"/>
                  </a:moveTo>
                  <a:cubicBezTo>
                    <a:pt x="1879" y="49"/>
                    <a:pt x="1885" y="30"/>
                    <a:pt x="1869" y="10"/>
                  </a:cubicBezTo>
                  <a:cubicBezTo>
                    <a:pt x="1865" y="6"/>
                    <a:pt x="1862" y="3"/>
                    <a:pt x="1859" y="0"/>
                  </a:cubicBezTo>
                  <a:cubicBezTo>
                    <a:pt x="1790" y="0"/>
                    <a:pt x="1790" y="0"/>
                    <a:pt x="1790" y="0"/>
                  </a:cubicBezTo>
                  <a:cubicBezTo>
                    <a:pt x="1784" y="49"/>
                    <a:pt x="1791" y="67"/>
                    <a:pt x="1818" y="79"/>
                  </a:cubicBezTo>
                  <a:cubicBezTo>
                    <a:pt x="1836" y="86"/>
                    <a:pt x="1852" y="84"/>
                    <a:pt x="1865"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15">
            <a:extLst>
              <a:ext uri="{FF2B5EF4-FFF2-40B4-BE49-F238E27FC236}">
                <a16:creationId xmlns:a16="http://schemas.microsoft.com/office/drawing/2014/main" id="{29A37616-C15F-BD0C-26D4-7A7A11D3FD79}"/>
              </a:ext>
            </a:extLst>
          </p:cNvPr>
          <p:cNvGrpSpPr>
            <a:grpSpLocks/>
          </p:cNvGrpSpPr>
          <p:nvPr/>
        </p:nvGrpSpPr>
        <p:grpSpPr bwMode="auto">
          <a:xfrm>
            <a:off x="5486400" y="466725"/>
            <a:ext cx="3662363" cy="5922963"/>
            <a:chOff x="5486400" y="466725"/>
            <a:chExt cx="3662363" cy="5922963"/>
          </a:xfrm>
        </p:grpSpPr>
        <p:sp>
          <p:nvSpPr>
            <p:cNvPr id="9" name="Freeform 53">
              <a:extLst>
                <a:ext uri="{FF2B5EF4-FFF2-40B4-BE49-F238E27FC236}">
                  <a16:creationId xmlns:a16="http://schemas.microsoft.com/office/drawing/2014/main" id="{0D67DF28-7A41-5569-7627-4601D4736AA1}"/>
                </a:ext>
              </a:extLst>
            </p:cNvPr>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a:extLst>
                <a:ext uri="{FF2B5EF4-FFF2-40B4-BE49-F238E27FC236}">
                  <a16:creationId xmlns:a16="http://schemas.microsoft.com/office/drawing/2014/main" id="{5A2D69E6-A0CD-8086-6FD4-7A369481F3F0}"/>
                </a:ext>
              </a:extLst>
            </p:cNvPr>
            <p:cNvCxnSpPr/>
            <p:nvPr/>
          </p:nvCxnSpPr>
          <p:spPr>
            <a:xfrm>
              <a:off x="7175500" y="4714875"/>
              <a:ext cx="5207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reeform 57">
              <a:extLst>
                <a:ext uri="{FF2B5EF4-FFF2-40B4-BE49-F238E27FC236}">
                  <a16:creationId xmlns:a16="http://schemas.microsoft.com/office/drawing/2014/main" id="{B557164B-1DBB-C3F9-E152-29D36EDD802E}"/>
                </a:ext>
              </a:extLst>
            </p:cNvPr>
            <p:cNvSpPr>
              <a:spLocks/>
            </p:cNvSpPr>
            <p:nvPr/>
          </p:nvSpPr>
          <p:spPr bwMode="auto">
            <a:xfrm>
              <a:off x="5673747" y="658813"/>
              <a:ext cx="3473450" cy="5538787"/>
            </a:xfrm>
            <a:custGeom>
              <a:avLst/>
              <a:gdLst>
                <a:gd name="T0" fmla="*/ 2147483646 w 1093"/>
                <a:gd name="T1" fmla="*/ 0 h 1745"/>
                <a:gd name="T2" fmla="*/ 0 w 1093"/>
                <a:gd name="T3" fmla="*/ 2147483646 h 1745"/>
                <a:gd name="T4" fmla="*/ 0 w 1093"/>
                <a:gd name="T5" fmla="*/ 2147483646 h 1745"/>
                <a:gd name="T6" fmla="*/ 2147483646 w 1093"/>
                <a:gd name="T7" fmla="*/ 2147483646 h 1745"/>
                <a:gd name="T8" fmla="*/ 2147483646 w 1093"/>
                <a:gd name="T9" fmla="*/ 2147483646 h 1745"/>
                <a:gd name="T10" fmla="*/ 2147483646 w 1093"/>
                <a:gd name="T11" fmla="*/ 2147483646 h 1745"/>
                <a:gd name="T12" fmla="*/ 2147483646 w 1093"/>
                <a:gd name="T13" fmla="*/ 2147483646 h 1745"/>
                <a:gd name="T14" fmla="*/ 2147483646 w 1093"/>
                <a:gd name="T15" fmla="*/ 2147483646 h 1745"/>
                <a:gd name="T16" fmla="*/ 2147483646 w 1093"/>
                <a:gd name="T17" fmla="*/ 2147483646 h 1745"/>
                <a:gd name="T18" fmla="*/ 2147483646 w 1093"/>
                <a:gd name="T19" fmla="*/ 2147483646 h 1745"/>
                <a:gd name="T20" fmla="*/ 2147483646 w 1093"/>
                <a:gd name="T21" fmla="*/ 2147483646 h 1745"/>
                <a:gd name="T22" fmla="*/ 2147483646 w 1093"/>
                <a:gd name="T23" fmla="*/ 2147483646 h 1745"/>
                <a:gd name="T24" fmla="*/ 2147483646 w 1093"/>
                <a:gd name="T25" fmla="*/ 2147483646 h 1745"/>
                <a:gd name="T26" fmla="*/ 2147483646 w 1093"/>
                <a:gd name="T27" fmla="*/ 0 h 1745"/>
                <a:gd name="T28" fmla="*/ 2147483646 w 1093"/>
                <a:gd name="T29" fmla="*/ 0 h 17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Freeform 57">
            <a:extLst>
              <a:ext uri="{FF2B5EF4-FFF2-40B4-BE49-F238E27FC236}">
                <a16:creationId xmlns:a16="http://schemas.microsoft.com/office/drawing/2014/main" id="{76381DE9-A02C-B4F7-4381-BF8E9CC87304}"/>
              </a:ext>
            </a:extLst>
          </p:cNvPr>
          <p:cNvSpPr>
            <a:spLocks/>
          </p:cNvSpPr>
          <p:nvPr/>
        </p:nvSpPr>
        <p:spPr bwMode="auto">
          <a:xfrm>
            <a:off x="3341688" y="31750"/>
            <a:ext cx="0" cy="1588"/>
          </a:xfrm>
          <a:custGeom>
            <a:avLst/>
            <a:gdLst>
              <a:gd name="T0" fmla="*/ 0 w 2"/>
              <a:gd name="T1" fmla="*/ 0 h 2"/>
              <a:gd name="T2" fmla="*/ 1 w 2"/>
              <a:gd name="T3" fmla="*/ 0 h 2"/>
              <a:gd name="T4" fmla="*/ 0 w 2"/>
              <a:gd name="T5" fmla="*/ 2147483646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Freeform 192">
            <a:extLst>
              <a:ext uri="{FF2B5EF4-FFF2-40B4-BE49-F238E27FC236}">
                <a16:creationId xmlns:a16="http://schemas.microsoft.com/office/drawing/2014/main" id="{B3003CDC-EA0A-0714-6914-B95A609FC3E0}"/>
              </a:ext>
            </a:extLst>
          </p:cNvPr>
          <p:cNvSpPr>
            <a:spLocks/>
          </p:cNvSpPr>
          <p:nvPr/>
        </p:nvSpPr>
        <p:spPr bwMode="auto">
          <a:xfrm>
            <a:off x="3298825" y="-5000625"/>
            <a:ext cx="1588" cy="3175"/>
          </a:xfrm>
          <a:custGeom>
            <a:avLst/>
            <a:gdLst>
              <a:gd name="T0" fmla="*/ 0 w 2"/>
              <a:gd name="T1" fmla="*/ 0 h 3"/>
              <a:gd name="T2" fmla="*/ 2147483646 w 2"/>
              <a:gd name="T3" fmla="*/ 2147483646 h 3"/>
              <a:gd name="T4" fmla="*/ 0 w 2"/>
              <a:gd name="T5" fmla="*/ 2147483646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txBody>
          <a:bodyPr/>
          <a:lstStyle/>
          <a:p>
            <a:endParaRPr lang="en-US"/>
          </a:p>
        </p:txBody>
      </p:sp>
      <p:sp>
        <p:nvSpPr>
          <p:cNvPr id="14" name="Freeform 57">
            <a:extLst>
              <a:ext uri="{FF2B5EF4-FFF2-40B4-BE49-F238E27FC236}">
                <a16:creationId xmlns:a16="http://schemas.microsoft.com/office/drawing/2014/main" id="{BFA7BA64-48BE-CC00-8F73-710A244CA5E0}"/>
              </a:ext>
            </a:extLst>
          </p:cNvPr>
          <p:cNvSpPr>
            <a:spLocks/>
          </p:cNvSpPr>
          <p:nvPr/>
        </p:nvSpPr>
        <p:spPr bwMode="auto">
          <a:xfrm>
            <a:off x="3341688" y="31750"/>
            <a:ext cx="0" cy="1588"/>
          </a:xfrm>
          <a:custGeom>
            <a:avLst/>
            <a:gdLst>
              <a:gd name="T0" fmla="*/ 0 w 2"/>
              <a:gd name="T1" fmla="*/ 0 h 2"/>
              <a:gd name="T2" fmla="*/ 1 w 2"/>
              <a:gd name="T3" fmla="*/ 0 h 2"/>
              <a:gd name="T4" fmla="*/ 0 w 2"/>
              <a:gd name="T5" fmla="*/ 2147483646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5" name="Freeform 192">
            <a:extLst>
              <a:ext uri="{FF2B5EF4-FFF2-40B4-BE49-F238E27FC236}">
                <a16:creationId xmlns:a16="http://schemas.microsoft.com/office/drawing/2014/main" id="{D3ACE963-B56A-6C1D-36BF-14602BC60E7C}"/>
              </a:ext>
            </a:extLst>
          </p:cNvPr>
          <p:cNvSpPr>
            <a:spLocks/>
          </p:cNvSpPr>
          <p:nvPr/>
        </p:nvSpPr>
        <p:spPr bwMode="auto">
          <a:xfrm>
            <a:off x="3298825" y="-5000625"/>
            <a:ext cx="1588" cy="3175"/>
          </a:xfrm>
          <a:custGeom>
            <a:avLst/>
            <a:gdLst>
              <a:gd name="T0" fmla="*/ 0 w 2"/>
              <a:gd name="T1" fmla="*/ 0 h 3"/>
              <a:gd name="T2" fmla="*/ 2147483646 w 2"/>
              <a:gd name="T3" fmla="*/ 2147483646 h 3"/>
              <a:gd name="T4" fmla="*/ 0 w 2"/>
              <a:gd name="T5" fmla="*/ 2147483646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txBody>
          <a:bodyPr/>
          <a:lstStyle/>
          <a:p>
            <a:endParaRPr lang="en-US"/>
          </a:p>
        </p:txBody>
      </p:sp>
      <p:sp>
        <p:nvSpPr>
          <p:cNvPr id="2" name="Title 1"/>
          <p:cNvSpPr>
            <a:spLocks noGrp="1"/>
          </p:cNvSpPr>
          <p:nvPr>
            <p:ph type="ctrTitle"/>
          </p:nvPr>
        </p:nvSpPr>
        <p:spPr>
          <a:xfrm>
            <a:off x="5940564" y="1023868"/>
            <a:ext cx="2845259" cy="3349641"/>
          </a:xfrm>
        </p:spPr>
        <p:txBody>
          <a:bodyPr>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Date Placeholder 3">
            <a:extLst>
              <a:ext uri="{FF2B5EF4-FFF2-40B4-BE49-F238E27FC236}">
                <a16:creationId xmlns:a16="http://schemas.microsoft.com/office/drawing/2014/main" id="{0E159231-6B57-4465-6DE9-EC2780DCCCBA}"/>
              </a:ext>
            </a:extLst>
          </p:cNvPr>
          <p:cNvSpPr>
            <a:spLocks noGrp="1"/>
          </p:cNvSpPr>
          <p:nvPr>
            <p:ph type="dt" sz="half" idx="10"/>
          </p:nvPr>
        </p:nvSpPr>
        <p:spPr>
          <a:xfrm>
            <a:off x="6729413" y="6442075"/>
            <a:ext cx="2057400" cy="365125"/>
          </a:xfrm>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6CE1EEE7-9CCA-C6F9-B04B-5E9485998B3D}"/>
              </a:ext>
            </a:extLst>
          </p:cNvPr>
          <p:cNvSpPr>
            <a:spLocks noGrp="1"/>
          </p:cNvSpPr>
          <p:nvPr>
            <p:ph type="ftr" sz="quarter" idx="11"/>
          </p:nvPr>
        </p:nvSpPr>
        <p:spPr>
          <a:xfrm>
            <a:off x="3024188" y="6442075"/>
            <a:ext cx="3086100" cy="365125"/>
          </a:xfrm>
        </p:spPr>
        <p:txBody>
          <a:bodyPr/>
          <a:lstStyle>
            <a:lvl1pPr algn="ctr">
              <a:defRPr/>
            </a:lvl1pPr>
          </a:lstStyle>
          <a:p>
            <a:pPr>
              <a:defRPr/>
            </a:pPr>
            <a:endParaRPr lang="en-US"/>
          </a:p>
        </p:txBody>
      </p:sp>
      <p:sp>
        <p:nvSpPr>
          <p:cNvPr id="18" name="Slide Number Placeholder 5">
            <a:extLst>
              <a:ext uri="{FF2B5EF4-FFF2-40B4-BE49-F238E27FC236}">
                <a16:creationId xmlns:a16="http://schemas.microsoft.com/office/drawing/2014/main" id="{B8AC07EA-EE11-82F2-4A1B-83EE84A30F85}"/>
              </a:ext>
            </a:extLst>
          </p:cNvPr>
          <p:cNvSpPr>
            <a:spLocks noGrp="1"/>
          </p:cNvSpPr>
          <p:nvPr>
            <p:ph type="sldNum" sz="quarter" idx="12"/>
          </p:nvPr>
        </p:nvSpPr>
        <p:spPr>
          <a:xfrm>
            <a:off x="349250" y="6442075"/>
            <a:ext cx="2066925" cy="365125"/>
          </a:xfrm>
        </p:spPr>
        <p:txBody>
          <a:bodyPr anchor="ctr"/>
          <a:lstStyle>
            <a:lvl1pPr algn="l">
              <a:defRPr sz="900"/>
            </a:lvl1pPr>
          </a:lstStyle>
          <a:p>
            <a:pPr>
              <a:defRPr/>
            </a:pPr>
            <a:fld id="{E5E0DC09-D365-4562-AEA8-00B13CE4CCCB}" type="slidenum">
              <a:rPr lang="en-US" altLang="en-US"/>
              <a:pPr>
                <a:defRPr/>
              </a:pPr>
              <a:t>‹#›</a:t>
            </a:fld>
            <a:endParaRPr lang="en-US" altLang="en-US"/>
          </a:p>
        </p:txBody>
      </p:sp>
    </p:spTree>
    <p:extLst>
      <p:ext uri="{BB962C8B-B14F-4D97-AF65-F5344CB8AC3E}">
        <p14:creationId xmlns:p14="http://schemas.microsoft.com/office/powerpoint/2010/main" val="183074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A88EED-FCEC-282E-9FCB-5BB4145EE8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F3DE4C-2815-A611-2D1D-98FCC0F9B4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71E168-0D74-8816-79F3-03C76A456F13}"/>
              </a:ext>
            </a:extLst>
          </p:cNvPr>
          <p:cNvSpPr>
            <a:spLocks noGrp="1"/>
          </p:cNvSpPr>
          <p:nvPr>
            <p:ph type="sldNum" sz="quarter" idx="12"/>
          </p:nvPr>
        </p:nvSpPr>
        <p:spPr/>
        <p:txBody>
          <a:bodyPr/>
          <a:lstStyle>
            <a:lvl1pPr>
              <a:defRPr/>
            </a:lvl1pPr>
          </a:lstStyle>
          <a:p>
            <a:pPr>
              <a:defRPr/>
            </a:pPr>
            <a:fld id="{1592315A-B378-4C6E-8EDE-A5AF9A3BAAA9}" type="slidenum">
              <a:rPr lang="en-US" altLang="en-US"/>
              <a:pPr>
                <a:defRPr/>
              </a:pPr>
              <a:t>‹#›</a:t>
            </a:fld>
            <a:endParaRPr lang="en-US" altLang="en-US"/>
          </a:p>
        </p:txBody>
      </p:sp>
    </p:spTree>
    <p:extLst>
      <p:ext uri="{BB962C8B-B14F-4D97-AF65-F5344CB8AC3E}">
        <p14:creationId xmlns:p14="http://schemas.microsoft.com/office/powerpoint/2010/main" val="151523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625CEF5-3570-C33A-4F55-EFA66D5EB5D0}"/>
              </a:ext>
            </a:extLst>
          </p:cNvPr>
          <p:cNvSpPr>
            <a:spLocks noEditPoints="1"/>
          </p:cNvSpPr>
          <p:nvPr/>
        </p:nvSpPr>
        <p:spPr bwMode="auto">
          <a:xfrm>
            <a:off x="0" y="0"/>
            <a:ext cx="8689975"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cxnSp>
        <p:nvCxnSpPr>
          <p:cNvPr id="5" name="Straight Connector 4" title="Rule Line">
            <a:extLst>
              <a:ext uri="{FF2B5EF4-FFF2-40B4-BE49-F238E27FC236}">
                <a16:creationId xmlns:a16="http://schemas.microsoft.com/office/drawing/2014/main" id="{B3EA5BCB-140F-C769-933F-811B98407901}"/>
              </a:ext>
            </a:extLst>
          </p:cNvPr>
          <p:cNvCxnSpPr/>
          <p:nvPr/>
        </p:nvCxnSpPr>
        <p:spPr>
          <a:xfrm>
            <a:off x="6477000" y="571500"/>
            <a:ext cx="0" cy="52752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1257FEC-0AD9-093F-716E-4616C52F465E}"/>
              </a:ext>
            </a:extLst>
          </p:cNvPr>
          <p:cNvSpPr>
            <a:spLocks noGrp="1"/>
          </p:cNvSpPr>
          <p:nvPr>
            <p:ph type="dt" sz="half" idx="10"/>
          </p:nvPr>
        </p:nvSpPr>
        <p:spPr>
          <a:xfrm>
            <a:off x="6958013" y="6296025"/>
            <a:ext cx="1879600" cy="365125"/>
          </a:xfrm>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6A07223A-403A-20B7-24F6-9472A868A234}"/>
              </a:ext>
            </a:extLst>
          </p:cNvPr>
          <p:cNvSpPr>
            <a:spLocks noGrp="1"/>
          </p:cNvSpPr>
          <p:nvPr>
            <p:ph type="ftr" sz="quarter" idx="11"/>
          </p:nvPr>
        </p:nvSpPr>
        <p:spPr>
          <a:xfrm>
            <a:off x="2200275" y="6296025"/>
            <a:ext cx="447040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6DE28F4-AD15-54CD-DD01-9ACD7F0608CD}"/>
              </a:ext>
            </a:extLst>
          </p:cNvPr>
          <p:cNvSpPr>
            <a:spLocks noGrp="1"/>
          </p:cNvSpPr>
          <p:nvPr>
            <p:ph type="sldNum" sz="quarter" idx="12"/>
          </p:nvPr>
        </p:nvSpPr>
        <p:spPr>
          <a:xfrm rot="5400000">
            <a:off x="5878512" y="2928938"/>
            <a:ext cx="5383213" cy="452438"/>
          </a:xfrm>
        </p:spPr>
        <p:txBody>
          <a:bodyPr/>
          <a:lstStyle>
            <a:lvl1pPr algn="l">
              <a:defRPr/>
            </a:lvl1pPr>
          </a:lstStyle>
          <a:p>
            <a:pPr>
              <a:defRPr/>
            </a:pPr>
            <a:fld id="{8D396AD2-EDFA-4D64-B9C8-7627088B4237}" type="slidenum">
              <a:rPr lang="en-US" altLang="en-US"/>
              <a:pPr>
                <a:defRPr/>
              </a:pPr>
              <a:t>‹#›</a:t>
            </a:fld>
            <a:endParaRPr lang="en-US" altLang="en-US"/>
          </a:p>
        </p:txBody>
      </p:sp>
    </p:spTree>
    <p:extLst>
      <p:ext uri="{BB962C8B-B14F-4D97-AF65-F5344CB8AC3E}">
        <p14:creationId xmlns:p14="http://schemas.microsoft.com/office/powerpoint/2010/main" val="240911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2" name="Straight Connector 1" title="Rule Line">
            <a:extLst>
              <a:ext uri="{FF2B5EF4-FFF2-40B4-BE49-F238E27FC236}">
                <a16:creationId xmlns:a16="http://schemas.microsoft.com/office/drawing/2014/main" id="{91876E91-8000-9B43-323A-B6B9A06559BE}"/>
              </a:ext>
            </a:extLst>
          </p:cNvPr>
          <p:cNvCxnSpPr>
            <a:cxnSpLocks/>
          </p:cNvCxnSpPr>
          <p:nvPr userDrawn="1"/>
        </p:nvCxnSpPr>
        <p:spPr>
          <a:xfrm>
            <a:off x="2200275" y="1524000"/>
            <a:ext cx="6578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200276"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63FFB5C9-E6AF-83FA-D921-23CF28DFDD5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17FE54-D562-1545-AE97-932F3E974B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6100D9-B859-6356-772C-2BC2D59636A7}"/>
              </a:ext>
            </a:extLst>
          </p:cNvPr>
          <p:cNvSpPr>
            <a:spLocks noGrp="1"/>
          </p:cNvSpPr>
          <p:nvPr>
            <p:ph type="sldNum" sz="quarter" idx="12"/>
          </p:nvPr>
        </p:nvSpPr>
        <p:spPr/>
        <p:txBody>
          <a:bodyPr/>
          <a:lstStyle>
            <a:lvl1pPr>
              <a:defRPr/>
            </a:lvl1pPr>
          </a:lstStyle>
          <a:p>
            <a:pPr>
              <a:defRPr/>
            </a:pPr>
            <a:fld id="{B188BA6A-2899-49B0-9794-71F012E46093}" type="slidenum">
              <a:rPr lang="en-US" altLang="en-US"/>
              <a:pPr>
                <a:defRPr/>
              </a:pPr>
              <a:t>‹#›</a:t>
            </a:fld>
            <a:endParaRPr lang="en-US" altLang="en-US"/>
          </a:p>
        </p:txBody>
      </p:sp>
    </p:spTree>
    <p:extLst>
      <p:ext uri="{BB962C8B-B14F-4D97-AF65-F5344CB8AC3E}">
        <p14:creationId xmlns:p14="http://schemas.microsoft.com/office/powerpoint/2010/main" val="65578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2AD29A-E607-E30C-3DF2-DD019ADDBD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0D252E-D0F8-8D67-20C9-086E9F5C99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3A70B7-608C-1799-8685-4D170DAE571C}"/>
              </a:ext>
            </a:extLst>
          </p:cNvPr>
          <p:cNvSpPr>
            <a:spLocks noGrp="1"/>
          </p:cNvSpPr>
          <p:nvPr>
            <p:ph type="sldNum" sz="quarter" idx="12"/>
          </p:nvPr>
        </p:nvSpPr>
        <p:spPr/>
        <p:txBody>
          <a:bodyPr/>
          <a:lstStyle>
            <a:lvl1pPr>
              <a:defRPr/>
            </a:lvl1pPr>
          </a:lstStyle>
          <a:p>
            <a:pPr>
              <a:defRPr/>
            </a:pPr>
            <a:fld id="{4089FBB6-C2FB-41A3-BB9E-3B285E52C658}" type="slidenum">
              <a:rPr lang="en-US" altLang="en-US"/>
              <a:pPr>
                <a:defRPr/>
              </a:pPr>
              <a:t>‹#›</a:t>
            </a:fld>
            <a:endParaRPr lang="en-US" altLang="en-US"/>
          </a:p>
        </p:txBody>
      </p:sp>
    </p:spTree>
    <p:extLst>
      <p:ext uri="{BB962C8B-B14F-4D97-AF65-F5344CB8AC3E}">
        <p14:creationId xmlns:p14="http://schemas.microsoft.com/office/powerpoint/2010/main" val="153255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216">
            <a:extLst>
              <a:ext uri="{FF2B5EF4-FFF2-40B4-BE49-F238E27FC236}">
                <a16:creationId xmlns:a16="http://schemas.microsoft.com/office/drawing/2014/main" id="{C9C565AA-C2B0-9F4C-C5E0-85FAA51F2D8B}"/>
              </a:ext>
            </a:extLst>
          </p:cNvPr>
          <p:cNvSpPr>
            <a:spLocks noEditPoints="1"/>
          </p:cNvSpPr>
          <p:nvPr/>
        </p:nvSpPr>
        <p:spPr bwMode="auto">
          <a:xfrm>
            <a:off x="0" y="0"/>
            <a:ext cx="9144000" cy="6858000"/>
          </a:xfrm>
          <a:custGeom>
            <a:avLst/>
            <a:gdLst/>
            <a:ahLst/>
            <a:cxnLst/>
            <a:rect l="0" t="0" r="r" b="b"/>
            <a:pathLst>
              <a:path w="2880" h="2158">
                <a:moveTo>
                  <a:pt x="1368" y="904"/>
                </a:moveTo>
                <a:cubicBezTo>
                  <a:pt x="1360" y="897"/>
                  <a:pt x="1341" y="896"/>
                  <a:pt x="1332" y="900"/>
                </a:cubicBezTo>
                <a:cubicBezTo>
                  <a:pt x="1317" y="908"/>
                  <a:pt x="1321" y="925"/>
                  <a:pt x="1343" y="951"/>
                </a:cubicBezTo>
                <a:cubicBezTo>
                  <a:pt x="1372" y="935"/>
                  <a:pt x="1382" y="916"/>
                  <a:pt x="1368" y="904"/>
                </a:cubicBezTo>
                <a:close/>
                <a:moveTo>
                  <a:pt x="1342" y="828"/>
                </a:moveTo>
                <a:cubicBezTo>
                  <a:pt x="1359" y="833"/>
                  <a:pt x="1379" y="820"/>
                  <a:pt x="1383" y="802"/>
                </a:cubicBezTo>
                <a:cubicBezTo>
                  <a:pt x="1387" y="785"/>
                  <a:pt x="1373" y="762"/>
                  <a:pt x="1358" y="758"/>
                </a:cubicBezTo>
                <a:cubicBezTo>
                  <a:pt x="1341" y="754"/>
                  <a:pt x="1323" y="767"/>
                  <a:pt x="1317" y="786"/>
                </a:cubicBezTo>
                <a:cubicBezTo>
                  <a:pt x="1311" y="805"/>
                  <a:pt x="1321" y="823"/>
                  <a:pt x="1342" y="828"/>
                </a:cubicBezTo>
                <a:close/>
                <a:moveTo>
                  <a:pt x="1329" y="1107"/>
                </a:moveTo>
                <a:cubicBezTo>
                  <a:pt x="1339" y="1108"/>
                  <a:pt x="1350" y="1101"/>
                  <a:pt x="1368" y="1096"/>
                </a:cubicBezTo>
                <a:cubicBezTo>
                  <a:pt x="1358" y="1080"/>
                  <a:pt x="1354" y="1066"/>
                  <a:pt x="1346" y="1062"/>
                </a:cubicBezTo>
                <a:cubicBezTo>
                  <a:pt x="1332" y="1056"/>
                  <a:pt x="1319" y="1062"/>
                  <a:pt x="1314" y="1079"/>
                </a:cubicBezTo>
                <a:cubicBezTo>
                  <a:pt x="1310" y="1093"/>
                  <a:pt x="1315" y="1105"/>
                  <a:pt x="1329" y="1107"/>
                </a:cubicBezTo>
                <a:close/>
                <a:moveTo>
                  <a:pt x="977" y="1294"/>
                </a:moveTo>
                <a:cubicBezTo>
                  <a:pt x="935" y="1280"/>
                  <a:pt x="915" y="1283"/>
                  <a:pt x="900" y="1304"/>
                </a:cubicBezTo>
                <a:cubicBezTo>
                  <a:pt x="888" y="1320"/>
                  <a:pt x="891" y="1343"/>
                  <a:pt x="907" y="1358"/>
                </a:cubicBezTo>
                <a:cubicBezTo>
                  <a:pt x="923" y="1374"/>
                  <a:pt x="941" y="1379"/>
                  <a:pt x="962" y="1368"/>
                </a:cubicBezTo>
                <a:cubicBezTo>
                  <a:pt x="986" y="1356"/>
                  <a:pt x="989" y="1341"/>
                  <a:pt x="977" y="1294"/>
                </a:cubicBezTo>
                <a:close/>
                <a:moveTo>
                  <a:pt x="1362" y="65"/>
                </a:moveTo>
                <a:cubicBezTo>
                  <a:pt x="1386" y="70"/>
                  <a:pt x="1407" y="49"/>
                  <a:pt x="1423" y="9"/>
                </a:cubicBezTo>
                <a:cubicBezTo>
                  <a:pt x="1420" y="6"/>
                  <a:pt x="1417" y="3"/>
                  <a:pt x="1415" y="0"/>
                </a:cubicBezTo>
                <a:cubicBezTo>
                  <a:pt x="1324" y="0"/>
                  <a:pt x="1324" y="0"/>
                  <a:pt x="1324" y="0"/>
                </a:cubicBezTo>
                <a:cubicBezTo>
                  <a:pt x="1319" y="9"/>
                  <a:pt x="1317" y="19"/>
                  <a:pt x="1316" y="28"/>
                </a:cubicBezTo>
                <a:cubicBezTo>
                  <a:pt x="1315" y="54"/>
                  <a:pt x="1341" y="60"/>
                  <a:pt x="1362" y="65"/>
                </a:cubicBezTo>
                <a:close/>
                <a:moveTo>
                  <a:pt x="1405" y="545"/>
                </a:moveTo>
                <a:cubicBezTo>
                  <a:pt x="1412" y="529"/>
                  <a:pt x="1412" y="506"/>
                  <a:pt x="1408" y="488"/>
                </a:cubicBezTo>
                <a:cubicBezTo>
                  <a:pt x="1405" y="471"/>
                  <a:pt x="1373" y="458"/>
                  <a:pt x="1354" y="461"/>
                </a:cubicBezTo>
                <a:cubicBezTo>
                  <a:pt x="1334" y="464"/>
                  <a:pt x="1324" y="476"/>
                  <a:pt x="1323" y="496"/>
                </a:cubicBezTo>
                <a:cubicBezTo>
                  <a:pt x="1322" y="517"/>
                  <a:pt x="1321" y="537"/>
                  <a:pt x="1319" y="562"/>
                </a:cubicBezTo>
                <a:cubicBezTo>
                  <a:pt x="1337" y="565"/>
                  <a:pt x="1346" y="566"/>
                  <a:pt x="1355" y="568"/>
                </a:cubicBezTo>
                <a:cubicBezTo>
                  <a:pt x="1377" y="573"/>
                  <a:pt x="1397" y="563"/>
                  <a:pt x="1405" y="545"/>
                </a:cubicBezTo>
                <a:close/>
                <a:moveTo>
                  <a:pt x="995" y="997"/>
                </a:moveTo>
                <a:cubicBezTo>
                  <a:pt x="1018" y="1003"/>
                  <a:pt x="1043" y="989"/>
                  <a:pt x="1049" y="966"/>
                </a:cubicBezTo>
                <a:cubicBezTo>
                  <a:pt x="1054" y="943"/>
                  <a:pt x="1035" y="915"/>
                  <a:pt x="1012" y="910"/>
                </a:cubicBezTo>
                <a:cubicBezTo>
                  <a:pt x="992" y="906"/>
                  <a:pt x="969" y="922"/>
                  <a:pt x="964" y="943"/>
                </a:cubicBezTo>
                <a:cubicBezTo>
                  <a:pt x="958" y="967"/>
                  <a:pt x="971" y="990"/>
                  <a:pt x="995" y="997"/>
                </a:cubicBezTo>
                <a:close/>
                <a:moveTo>
                  <a:pt x="1275" y="237"/>
                </a:moveTo>
                <a:cubicBezTo>
                  <a:pt x="1284" y="228"/>
                  <a:pt x="1299" y="214"/>
                  <a:pt x="1309" y="205"/>
                </a:cubicBezTo>
                <a:cubicBezTo>
                  <a:pt x="1312" y="136"/>
                  <a:pt x="1280" y="114"/>
                  <a:pt x="1233" y="108"/>
                </a:cubicBezTo>
                <a:cubicBezTo>
                  <a:pt x="1200" y="118"/>
                  <a:pt x="1189" y="143"/>
                  <a:pt x="1192" y="175"/>
                </a:cubicBezTo>
                <a:cubicBezTo>
                  <a:pt x="1196" y="216"/>
                  <a:pt x="1226" y="226"/>
                  <a:pt x="1275" y="237"/>
                </a:cubicBezTo>
                <a:close/>
                <a:moveTo>
                  <a:pt x="162" y="349"/>
                </a:moveTo>
                <a:cubicBezTo>
                  <a:pt x="144" y="357"/>
                  <a:pt x="137" y="370"/>
                  <a:pt x="144" y="385"/>
                </a:cubicBezTo>
                <a:cubicBezTo>
                  <a:pt x="151" y="399"/>
                  <a:pt x="169" y="408"/>
                  <a:pt x="182" y="403"/>
                </a:cubicBezTo>
                <a:cubicBezTo>
                  <a:pt x="197" y="397"/>
                  <a:pt x="205" y="377"/>
                  <a:pt x="198" y="361"/>
                </a:cubicBezTo>
                <a:cubicBezTo>
                  <a:pt x="193" y="347"/>
                  <a:pt x="178" y="342"/>
                  <a:pt x="162" y="349"/>
                </a:cubicBezTo>
                <a:close/>
                <a:moveTo>
                  <a:pt x="1308" y="1540"/>
                </a:moveTo>
                <a:cubicBezTo>
                  <a:pt x="1331" y="1539"/>
                  <a:pt x="1350" y="1515"/>
                  <a:pt x="1350" y="1487"/>
                </a:cubicBezTo>
                <a:cubicBezTo>
                  <a:pt x="1349" y="1466"/>
                  <a:pt x="1342" y="1448"/>
                  <a:pt x="1323" y="1437"/>
                </a:cubicBezTo>
                <a:cubicBezTo>
                  <a:pt x="1309" y="1438"/>
                  <a:pt x="1295" y="1438"/>
                  <a:pt x="1275" y="1439"/>
                </a:cubicBezTo>
                <a:cubicBezTo>
                  <a:pt x="1270" y="1455"/>
                  <a:pt x="1261" y="1471"/>
                  <a:pt x="1259" y="1488"/>
                </a:cubicBezTo>
                <a:cubicBezTo>
                  <a:pt x="1257" y="1516"/>
                  <a:pt x="1282" y="1540"/>
                  <a:pt x="1308" y="1540"/>
                </a:cubicBezTo>
                <a:close/>
                <a:moveTo>
                  <a:pt x="869" y="752"/>
                </a:moveTo>
                <a:cubicBezTo>
                  <a:pt x="858" y="770"/>
                  <a:pt x="865" y="784"/>
                  <a:pt x="900" y="813"/>
                </a:cubicBezTo>
                <a:cubicBezTo>
                  <a:pt x="926" y="809"/>
                  <a:pt x="948" y="801"/>
                  <a:pt x="949" y="772"/>
                </a:cubicBezTo>
                <a:cubicBezTo>
                  <a:pt x="950" y="752"/>
                  <a:pt x="936" y="735"/>
                  <a:pt x="917" y="733"/>
                </a:cubicBezTo>
                <a:cubicBezTo>
                  <a:pt x="898" y="731"/>
                  <a:pt x="879" y="733"/>
                  <a:pt x="869" y="752"/>
                </a:cubicBezTo>
                <a:close/>
                <a:moveTo>
                  <a:pt x="1165" y="594"/>
                </a:moveTo>
                <a:cubicBezTo>
                  <a:pt x="1185" y="599"/>
                  <a:pt x="1215" y="583"/>
                  <a:pt x="1221" y="564"/>
                </a:cubicBezTo>
                <a:cubicBezTo>
                  <a:pt x="1226" y="545"/>
                  <a:pt x="1208" y="517"/>
                  <a:pt x="1186" y="511"/>
                </a:cubicBezTo>
                <a:cubicBezTo>
                  <a:pt x="1166" y="506"/>
                  <a:pt x="1147" y="518"/>
                  <a:pt x="1142" y="540"/>
                </a:cubicBezTo>
                <a:cubicBezTo>
                  <a:pt x="1136" y="564"/>
                  <a:pt x="1146" y="589"/>
                  <a:pt x="1165" y="594"/>
                </a:cubicBezTo>
                <a:close/>
                <a:moveTo>
                  <a:pt x="1065" y="27"/>
                </a:moveTo>
                <a:cubicBezTo>
                  <a:pt x="1092" y="35"/>
                  <a:pt x="1123" y="28"/>
                  <a:pt x="1132" y="9"/>
                </a:cubicBezTo>
                <a:cubicBezTo>
                  <a:pt x="1133" y="6"/>
                  <a:pt x="1134" y="3"/>
                  <a:pt x="1135" y="0"/>
                </a:cubicBezTo>
                <a:cubicBezTo>
                  <a:pt x="1030" y="0"/>
                  <a:pt x="1030" y="0"/>
                  <a:pt x="1030" y="0"/>
                </a:cubicBezTo>
                <a:cubicBezTo>
                  <a:pt x="1035" y="15"/>
                  <a:pt x="1046" y="22"/>
                  <a:pt x="1065" y="27"/>
                </a:cubicBezTo>
                <a:close/>
                <a:moveTo>
                  <a:pt x="1030" y="819"/>
                </a:moveTo>
                <a:cubicBezTo>
                  <a:pt x="1026" y="830"/>
                  <a:pt x="1021" y="842"/>
                  <a:pt x="1017" y="853"/>
                </a:cubicBezTo>
                <a:cubicBezTo>
                  <a:pt x="1036" y="873"/>
                  <a:pt x="1054" y="881"/>
                  <a:pt x="1078" y="863"/>
                </a:cubicBezTo>
                <a:cubicBezTo>
                  <a:pt x="1082" y="816"/>
                  <a:pt x="1078" y="812"/>
                  <a:pt x="1030" y="819"/>
                </a:cubicBezTo>
                <a:close/>
                <a:moveTo>
                  <a:pt x="1149" y="777"/>
                </a:moveTo>
                <a:cubicBezTo>
                  <a:pt x="1164" y="765"/>
                  <a:pt x="1169" y="750"/>
                  <a:pt x="1160" y="733"/>
                </a:cubicBezTo>
                <a:cubicBezTo>
                  <a:pt x="1148" y="710"/>
                  <a:pt x="1127" y="705"/>
                  <a:pt x="1091" y="717"/>
                </a:cubicBezTo>
                <a:cubicBezTo>
                  <a:pt x="1089" y="730"/>
                  <a:pt x="1086" y="745"/>
                  <a:pt x="1083" y="761"/>
                </a:cubicBezTo>
                <a:cubicBezTo>
                  <a:pt x="1121" y="792"/>
                  <a:pt x="1129" y="794"/>
                  <a:pt x="1149" y="777"/>
                </a:cubicBezTo>
                <a:close/>
                <a:moveTo>
                  <a:pt x="1071" y="1261"/>
                </a:moveTo>
                <a:cubicBezTo>
                  <a:pt x="1088" y="1262"/>
                  <a:pt x="1100" y="1257"/>
                  <a:pt x="1106" y="1239"/>
                </a:cubicBezTo>
                <a:cubicBezTo>
                  <a:pt x="1112" y="1220"/>
                  <a:pt x="1104" y="1192"/>
                  <a:pt x="1088" y="1186"/>
                </a:cubicBezTo>
                <a:cubicBezTo>
                  <a:pt x="1062" y="1177"/>
                  <a:pt x="1044" y="1188"/>
                  <a:pt x="1031" y="1211"/>
                </a:cubicBezTo>
                <a:cubicBezTo>
                  <a:pt x="1037" y="1250"/>
                  <a:pt x="1045" y="1260"/>
                  <a:pt x="1071" y="1261"/>
                </a:cubicBezTo>
                <a:close/>
                <a:moveTo>
                  <a:pt x="1006" y="1834"/>
                </a:moveTo>
                <a:cubicBezTo>
                  <a:pt x="1013" y="1828"/>
                  <a:pt x="1019" y="1822"/>
                  <a:pt x="1029" y="1814"/>
                </a:cubicBezTo>
                <a:cubicBezTo>
                  <a:pt x="1026" y="1804"/>
                  <a:pt x="1024" y="1792"/>
                  <a:pt x="1018" y="1783"/>
                </a:cubicBezTo>
                <a:cubicBezTo>
                  <a:pt x="1009" y="1768"/>
                  <a:pt x="987" y="1766"/>
                  <a:pt x="974" y="1776"/>
                </a:cubicBezTo>
                <a:cubicBezTo>
                  <a:pt x="963" y="1785"/>
                  <a:pt x="962" y="1804"/>
                  <a:pt x="973" y="1818"/>
                </a:cubicBezTo>
                <a:cubicBezTo>
                  <a:pt x="981" y="1829"/>
                  <a:pt x="992" y="1835"/>
                  <a:pt x="1006" y="1834"/>
                </a:cubicBezTo>
                <a:close/>
                <a:moveTo>
                  <a:pt x="1181" y="980"/>
                </a:moveTo>
                <a:cubicBezTo>
                  <a:pt x="1184" y="970"/>
                  <a:pt x="1179" y="954"/>
                  <a:pt x="1171" y="944"/>
                </a:cubicBezTo>
                <a:cubicBezTo>
                  <a:pt x="1159" y="928"/>
                  <a:pt x="1139" y="933"/>
                  <a:pt x="1126" y="943"/>
                </a:cubicBezTo>
                <a:cubicBezTo>
                  <a:pt x="1106" y="958"/>
                  <a:pt x="1107" y="979"/>
                  <a:pt x="1121" y="1002"/>
                </a:cubicBezTo>
                <a:cubicBezTo>
                  <a:pt x="1148" y="1008"/>
                  <a:pt x="1172" y="1007"/>
                  <a:pt x="1181" y="980"/>
                </a:cubicBezTo>
                <a:close/>
                <a:moveTo>
                  <a:pt x="1008" y="1070"/>
                </a:moveTo>
                <a:cubicBezTo>
                  <a:pt x="991" y="1065"/>
                  <a:pt x="969" y="1077"/>
                  <a:pt x="964" y="1094"/>
                </a:cubicBezTo>
                <a:cubicBezTo>
                  <a:pt x="960" y="1110"/>
                  <a:pt x="970" y="1130"/>
                  <a:pt x="986" y="1135"/>
                </a:cubicBezTo>
                <a:cubicBezTo>
                  <a:pt x="1002" y="1142"/>
                  <a:pt x="1024" y="1134"/>
                  <a:pt x="1030" y="1120"/>
                </a:cubicBezTo>
                <a:cubicBezTo>
                  <a:pt x="1037" y="1102"/>
                  <a:pt x="1026" y="1076"/>
                  <a:pt x="1008" y="1070"/>
                </a:cubicBezTo>
                <a:close/>
                <a:moveTo>
                  <a:pt x="1229" y="650"/>
                </a:moveTo>
                <a:cubicBezTo>
                  <a:pt x="1216" y="654"/>
                  <a:pt x="1202" y="667"/>
                  <a:pt x="1197" y="679"/>
                </a:cubicBezTo>
                <a:cubicBezTo>
                  <a:pt x="1189" y="701"/>
                  <a:pt x="1208" y="711"/>
                  <a:pt x="1231" y="722"/>
                </a:cubicBezTo>
                <a:cubicBezTo>
                  <a:pt x="1242" y="708"/>
                  <a:pt x="1253" y="695"/>
                  <a:pt x="1261" y="684"/>
                </a:cubicBezTo>
                <a:cubicBezTo>
                  <a:pt x="1256" y="664"/>
                  <a:pt x="1252" y="644"/>
                  <a:pt x="1229" y="650"/>
                </a:cubicBezTo>
                <a:close/>
                <a:moveTo>
                  <a:pt x="1180" y="1165"/>
                </a:moveTo>
                <a:cubicBezTo>
                  <a:pt x="1205" y="1165"/>
                  <a:pt x="1212" y="1147"/>
                  <a:pt x="1208" y="1097"/>
                </a:cubicBezTo>
                <a:cubicBezTo>
                  <a:pt x="1186" y="1095"/>
                  <a:pt x="1166" y="1086"/>
                  <a:pt x="1152" y="1108"/>
                </a:cubicBezTo>
                <a:cubicBezTo>
                  <a:pt x="1153" y="1155"/>
                  <a:pt x="1158" y="1166"/>
                  <a:pt x="1180" y="1165"/>
                </a:cubicBezTo>
                <a:close/>
                <a:moveTo>
                  <a:pt x="1238" y="977"/>
                </a:moveTo>
                <a:cubicBezTo>
                  <a:pt x="1241" y="992"/>
                  <a:pt x="1244" y="1007"/>
                  <a:pt x="1248" y="1028"/>
                </a:cubicBezTo>
                <a:cubicBezTo>
                  <a:pt x="1267" y="1019"/>
                  <a:pt x="1282" y="1013"/>
                  <a:pt x="1296" y="1007"/>
                </a:cubicBezTo>
                <a:cubicBezTo>
                  <a:pt x="1283" y="956"/>
                  <a:pt x="1277" y="953"/>
                  <a:pt x="1238" y="977"/>
                </a:cubicBezTo>
                <a:close/>
                <a:moveTo>
                  <a:pt x="1330" y="1224"/>
                </a:moveTo>
                <a:cubicBezTo>
                  <a:pt x="1339" y="1223"/>
                  <a:pt x="1354" y="1211"/>
                  <a:pt x="1354" y="1203"/>
                </a:cubicBezTo>
                <a:cubicBezTo>
                  <a:pt x="1355" y="1190"/>
                  <a:pt x="1351" y="1171"/>
                  <a:pt x="1342" y="1164"/>
                </a:cubicBezTo>
                <a:cubicBezTo>
                  <a:pt x="1325" y="1150"/>
                  <a:pt x="1312" y="1167"/>
                  <a:pt x="1298" y="1182"/>
                </a:cubicBezTo>
                <a:cubicBezTo>
                  <a:pt x="1303" y="1202"/>
                  <a:pt x="1302" y="1226"/>
                  <a:pt x="1330" y="1224"/>
                </a:cubicBezTo>
                <a:close/>
                <a:moveTo>
                  <a:pt x="1228" y="809"/>
                </a:moveTo>
                <a:cubicBezTo>
                  <a:pt x="1218" y="793"/>
                  <a:pt x="1203" y="792"/>
                  <a:pt x="1188" y="800"/>
                </a:cubicBezTo>
                <a:cubicBezTo>
                  <a:pt x="1168" y="810"/>
                  <a:pt x="1169" y="834"/>
                  <a:pt x="1192" y="863"/>
                </a:cubicBezTo>
                <a:cubicBezTo>
                  <a:pt x="1231" y="842"/>
                  <a:pt x="1240" y="828"/>
                  <a:pt x="1228" y="809"/>
                </a:cubicBezTo>
                <a:close/>
                <a:moveTo>
                  <a:pt x="1280" y="1321"/>
                </a:moveTo>
                <a:cubicBezTo>
                  <a:pt x="1275" y="1338"/>
                  <a:pt x="1275" y="1358"/>
                  <a:pt x="1295" y="1369"/>
                </a:cubicBezTo>
                <a:cubicBezTo>
                  <a:pt x="1310" y="1377"/>
                  <a:pt x="1326" y="1388"/>
                  <a:pt x="1341" y="1373"/>
                </a:cubicBezTo>
                <a:cubicBezTo>
                  <a:pt x="1366" y="1349"/>
                  <a:pt x="1353" y="1323"/>
                  <a:pt x="1341" y="1296"/>
                </a:cubicBezTo>
                <a:cubicBezTo>
                  <a:pt x="1312" y="1292"/>
                  <a:pt x="1289" y="1293"/>
                  <a:pt x="1280" y="1321"/>
                </a:cubicBezTo>
                <a:close/>
                <a:moveTo>
                  <a:pt x="1393" y="659"/>
                </a:moveTo>
                <a:cubicBezTo>
                  <a:pt x="1360" y="637"/>
                  <a:pt x="1341" y="637"/>
                  <a:pt x="1325" y="657"/>
                </a:cubicBezTo>
                <a:cubicBezTo>
                  <a:pt x="1310" y="674"/>
                  <a:pt x="1316" y="687"/>
                  <a:pt x="1350" y="714"/>
                </a:cubicBezTo>
                <a:cubicBezTo>
                  <a:pt x="1391" y="704"/>
                  <a:pt x="1393" y="701"/>
                  <a:pt x="1393" y="659"/>
                </a:cubicBezTo>
                <a:close/>
                <a:moveTo>
                  <a:pt x="474" y="430"/>
                </a:moveTo>
                <a:cubicBezTo>
                  <a:pt x="471" y="439"/>
                  <a:pt x="469" y="448"/>
                  <a:pt x="466" y="456"/>
                </a:cubicBezTo>
                <a:cubicBezTo>
                  <a:pt x="479" y="474"/>
                  <a:pt x="493" y="475"/>
                  <a:pt x="507" y="465"/>
                </a:cubicBezTo>
                <a:cubicBezTo>
                  <a:pt x="517" y="458"/>
                  <a:pt x="515" y="448"/>
                  <a:pt x="510" y="438"/>
                </a:cubicBezTo>
                <a:cubicBezTo>
                  <a:pt x="502" y="420"/>
                  <a:pt x="489" y="422"/>
                  <a:pt x="474" y="430"/>
                </a:cubicBezTo>
                <a:close/>
                <a:moveTo>
                  <a:pt x="569" y="1407"/>
                </a:moveTo>
                <a:cubicBezTo>
                  <a:pt x="594" y="1409"/>
                  <a:pt x="624" y="1381"/>
                  <a:pt x="627" y="1352"/>
                </a:cubicBezTo>
                <a:cubicBezTo>
                  <a:pt x="629" y="1326"/>
                  <a:pt x="610" y="1305"/>
                  <a:pt x="581" y="1303"/>
                </a:cubicBezTo>
                <a:cubicBezTo>
                  <a:pt x="550" y="1301"/>
                  <a:pt x="522" y="1320"/>
                  <a:pt x="520" y="1344"/>
                </a:cubicBezTo>
                <a:cubicBezTo>
                  <a:pt x="517" y="1369"/>
                  <a:pt x="545" y="1404"/>
                  <a:pt x="569" y="1407"/>
                </a:cubicBezTo>
                <a:close/>
                <a:moveTo>
                  <a:pt x="574" y="98"/>
                </a:moveTo>
                <a:cubicBezTo>
                  <a:pt x="592" y="92"/>
                  <a:pt x="598" y="78"/>
                  <a:pt x="596" y="60"/>
                </a:cubicBezTo>
                <a:cubicBezTo>
                  <a:pt x="576" y="40"/>
                  <a:pt x="567" y="38"/>
                  <a:pt x="552" y="48"/>
                </a:cubicBezTo>
                <a:cubicBezTo>
                  <a:pt x="542" y="55"/>
                  <a:pt x="536" y="63"/>
                  <a:pt x="541" y="76"/>
                </a:cubicBezTo>
                <a:cubicBezTo>
                  <a:pt x="546" y="89"/>
                  <a:pt x="562" y="102"/>
                  <a:pt x="574" y="98"/>
                </a:cubicBezTo>
                <a:close/>
                <a:moveTo>
                  <a:pt x="571" y="170"/>
                </a:moveTo>
                <a:cubicBezTo>
                  <a:pt x="550" y="144"/>
                  <a:pt x="542" y="140"/>
                  <a:pt x="530" y="150"/>
                </a:cubicBezTo>
                <a:cubicBezTo>
                  <a:pt x="516" y="161"/>
                  <a:pt x="520" y="174"/>
                  <a:pt x="544" y="201"/>
                </a:cubicBezTo>
                <a:cubicBezTo>
                  <a:pt x="557" y="193"/>
                  <a:pt x="572" y="189"/>
                  <a:pt x="571" y="170"/>
                </a:cubicBezTo>
                <a:close/>
                <a:moveTo>
                  <a:pt x="683" y="363"/>
                </a:moveTo>
                <a:cubicBezTo>
                  <a:pt x="690" y="348"/>
                  <a:pt x="679" y="335"/>
                  <a:pt x="654" y="328"/>
                </a:cubicBezTo>
                <a:cubicBezTo>
                  <a:pt x="640" y="357"/>
                  <a:pt x="641" y="369"/>
                  <a:pt x="656" y="374"/>
                </a:cubicBezTo>
                <a:cubicBezTo>
                  <a:pt x="669" y="379"/>
                  <a:pt x="678" y="373"/>
                  <a:pt x="683" y="363"/>
                </a:cubicBezTo>
                <a:close/>
                <a:moveTo>
                  <a:pt x="844" y="344"/>
                </a:moveTo>
                <a:cubicBezTo>
                  <a:pt x="829" y="340"/>
                  <a:pt x="822" y="347"/>
                  <a:pt x="808" y="377"/>
                </a:cubicBezTo>
                <a:cubicBezTo>
                  <a:pt x="822" y="405"/>
                  <a:pt x="831" y="411"/>
                  <a:pt x="853" y="406"/>
                </a:cubicBezTo>
                <a:cubicBezTo>
                  <a:pt x="867" y="402"/>
                  <a:pt x="874" y="394"/>
                  <a:pt x="874" y="380"/>
                </a:cubicBezTo>
                <a:cubicBezTo>
                  <a:pt x="874" y="365"/>
                  <a:pt x="859" y="347"/>
                  <a:pt x="844" y="344"/>
                </a:cubicBezTo>
                <a:close/>
                <a:moveTo>
                  <a:pt x="286" y="420"/>
                </a:moveTo>
                <a:cubicBezTo>
                  <a:pt x="280" y="427"/>
                  <a:pt x="278" y="441"/>
                  <a:pt x="280" y="449"/>
                </a:cubicBezTo>
                <a:cubicBezTo>
                  <a:pt x="284" y="465"/>
                  <a:pt x="305" y="467"/>
                  <a:pt x="337" y="457"/>
                </a:cubicBezTo>
                <a:cubicBezTo>
                  <a:pt x="347" y="430"/>
                  <a:pt x="346" y="421"/>
                  <a:pt x="331" y="412"/>
                </a:cubicBezTo>
                <a:cubicBezTo>
                  <a:pt x="320" y="405"/>
                  <a:pt x="295" y="407"/>
                  <a:pt x="286" y="420"/>
                </a:cubicBezTo>
                <a:close/>
                <a:moveTo>
                  <a:pt x="666" y="503"/>
                </a:moveTo>
                <a:cubicBezTo>
                  <a:pt x="667" y="487"/>
                  <a:pt x="658" y="482"/>
                  <a:pt x="627" y="481"/>
                </a:cubicBezTo>
                <a:cubicBezTo>
                  <a:pt x="608" y="505"/>
                  <a:pt x="608" y="507"/>
                  <a:pt x="626" y="531"/>
                </a:cubicBezTo>
                <a:cubicBezTo>
                  <a:pt x="654" y="530"/>
                  <a:pt x="665" y="522"/>
                  <a:pt x="666" y="503"/>
                </a:cubicBezTo>
                <a:close/>
                <a:moveTo>
                  <a:pt x="279" y="328"/>
                </a:moveTo>
                <a:cubicBezTo>
                  <a:pt x="264" y="323"/>
                  <a:pt x="254" y="330"/>
                  <a:pt x="247" y="343"/>
                </a:cubicBezTo>
                <a:cubicBezTo>
                  <a:pt x="239" y="355"/>
                  <a:pt x="244" y="365"/>
                  <a:pt x="253" y="377"/>
                </a:cubicBezTo>
                <a:cubicBezTo>
                  <a:pt x="270" y="380"/>
                  <a:pt x="284" y="378"/>
                  <a:pt x="290" y="362"/>
                </a:cubicBezTo>
                <a:cubicBezTo>
                  <a:pt x="296" y="349"/>
                  <a:pt x="289" y="337"/>
                  <a:pt x="279" y="328"/>
                </a:cubicBezTo>
                <a:close/>
                <a:moveTo>
                  <a:pt x="194" y="468"/>
                </a:moveTo>
                <a:cubicBezTo>
                  <a:pt x="171" y="506"/>
                  <a:pt x="177" y="519"/>
                  <a:pt x="222" y="530"/>
                </a:cubicBezTo>
                <a:cubicBezTo>
                  <a:pt x="246" y="513"/>
                  <a:pt x="250" y="506"/>
                  <a:pt x="244" y="488"/>
                </a:cubicBezTo>
                <a:cubicBezTo>
                  <a:pt x="237" y="468"/>
                  <a:pt x="229" y="464"/>
                  <a:pt x="194" y="468"/>
                </a:cubicBezTo>
                <a:close/>
                <a:moveTo>
                  <a:pt x="343" y="172"/>
                </a:moveTo>
                <a:cubicBezTo>
                  <a:pt x="334" y="161"/>
                  <a:pt x="329" y="144"/>
                  <a:pt x="310" y="152"/>
                </a:cubicBezTo>
                <a:cubicBezTo>
                  <a:pt x="300" y="156"/>
                  <a:pt x="291" y="164"/>
                  <a:pt x="294" y="178"/>
                </a:cubicBezTo>
                <a:cubicBezTo>
                  <a:pt x="299" y="195"/>
                  <a:pt x="311" y="199"/>
                  <a:pt x="329" y="197"/>
                </a:cubicBezTo>
                <a:cubicBezTo>
                  <a:pt x="333" y="190"/>
                  <a:pt x="338" y="182"/>
                  <a:pt x="343" y="172"/>
                </a:cubicBezTo>
                <a:close/>
                <a:moveTo>
                  <a:pt x="309" y="583"/>
                </a:moveTo>
                <a:cubicBezTo>
                  <a:pt x="287" y="588"/>
                  <a:pt x="282" y="606"/>
                  <a:pt x="279" y="627"/>
                </a:cubicBezTo>
                <a:cubicBezTo>
                  <a:pt x="291" y="635"/>
                  <a:pt x="302" y="642"/>
                  <a:pt x="314" y="649"/>
                </a:cubicBezTo>
                <a:cubicBezTo>
                  <a:pt x="342" y="629"/>
                  <a:pt x="349" y="619"/>
                  <a:pt x="345" y="606"/>
                </a:cubicBezTo>
                <a:cubicBezTo>
                  <a:pt x="341" y="592"/>
                  <a:pt x="322" y="580"/>
                  <a:pt x="309" y="583"/>
                </a:cubicBezTo>
                <a:close/>
                <a:moveTo>
                  <a:pt x="630" y="273"/>
                </a:moveTo>
                <a:cubicBezTo>
                  <a:pt x="644" y="277"/>
                  <a:pt x="654" y="265"/>
                  <a:pt x="657" y="254"/>
                </a:cubicBezTo>
                <a:cubicBezTo>
                  <a:pt x="662" y="237"/>
                  <a:pt x="652" y="225"/>
                  <a:pt x="634" y="218"/>
                </a:cubicBezTo>
                <a:cubicBezTo>
                  <a:pt x="616" y="226"/>
                  <a:pt x="603" y="237"/>
                  <a:pt x="609" y="256"/>
                </a:cubicBezTo>
                <a:cubicBezTo>
                  <a:pt x="612" y="263"/>
                  <a:pt x="622" y="270"/>
                  <a:pt x="630" y="273"/>
                </a:cubicBezTo>
                <a:close/>
                <a:moveTo>
                  <a:pt x="719" y="279"/>
                </a:moveTo>
                <a:cubicBezTo>
                  <a:pt x="736" y="307"/>
                  <a:pt x="741" y="308"/>
                  <a:pt x="765" y="284"/>
                </a:cubicBezTo>
                <a:cubicBezTo>
                  <a:pt x="763" y="276"/>
                  <a:pt x="760" y="267"/>
                  <a:pt x="758" y="258"/>
                </a:cubicBezTo>
                <a:cubicBezTo>
                  <a:pt x="739" y="255"/>
                  <a:pt x="725" y="258"/>
                  <a:pt x="719" y="279"/>
                </a:cubicBezTo>
                <a:close/>
                <a:moveTo>
                  <a:pt x="744" y="50"/>
                </a:moveTo>
                <a:cubicBezTo>
                  <a:pt x="757" y="46"/>
                  <a:pt x="769" y="27"/>
                  <a:pt x="766" y="14"/>
                </a:cubicBezTo>
                <a:cubicBezTo>
                  <a:pt x="765" y="8"/>
                  <a:pt x="762" y="3"/>
                  <a:pt x="758" y="0"/>
                </a:cubicBezTo>
                <a:cubicBezTo>
                  <a:pt x="709" y="0"/>
                  <a:pt x="709" y="0"/>
                  <a:pt x="709" y="0"/>
                </a:cubicBezTo>
                <a:cubicBezTo>
                  <a:pt x="701" y="6"/>
                  <a:pt x="700" y="15"/>
                  <a:pt x="704" y="27"/>
                </a:cubicBezTo>
                <a:cubicBezTo>
                  <a:pt x="710" y="43"/>
                  <a:pt x="728" y="54"/>
                  <a:pt x="744" y="50"/>
                </a:cubicBezTo>
                <a:close/>
                <a:moveTo>
                  <a:pt x="595" y="683"/>
                </a:moveTo>
                <a:cubicBezTo>
                  <a:pt x="610" y="677"/>
                  <a:pt x="618" y="658"/>
                  <a:pt x="612" y="642"/>
                </a:cubicBezTo>
                <a:cubicBezTo>
                  <a:pt x="607" y="630"/>
                  <a:pt x="589" y="624"/>
                  <a:pt x="572" y="629"/>
                </a:cubicBezTo>
                <a:cubicBezTo>
                  <a:pt x="557" y="635"/>
                  <a:pt x="549" y="649"/>
                  <a:pt x="555" y="663"/>
                </a:cubicBezTo>
                <a:cubicBezTo>
                  <a:pt x="563" y="680"/>
                  <a:pt x="580" y="689"/>
                  <a:pt x="595" y="683"/>
                </a:cubicBezTo>
                <a:close/>
                <a:moveTo>
                  <a:pt x="691" y="461"/>
                </a:moveTo>
                <a:cubicBezTo>
                  <a:pt x="703" y="469"/>
                  <a:pt x="714" y="479"/>
                  <a:pt x="724" y="466"/>
                </a:cubicBezTo>
                <a:cubicBezTo>
                  <a:pt x="729" y="458"/>
                  <a:pt x="732" y="445"/>
                  <a:pt x="729" y="436"/>
                </a:cubicBezTo>
                <a:cubicBezTo>
                  <a:pt x="725" y="419"/>
                  <a:pt x="710" y="422"/>
                  <a:pt x="692" y="425"/>
                </a:cubicBezTo>
                <a:cubicBezTo>
                  <a:pt x="691" y="439"/>
                  <a:pt x="691" y="450"/>
                  <a:pt x="691" y="461"/>
                </a:cubicBezTo>
                <a:close/>
                <a:moveTo>
                  <a:pt x="832" y="276"/>
                </a:moveTo>
                <a:cubicBezTo>
                  <a:pt x="840" y="288"/>
                  <a:pt x="855" y="291"/>
                  <a:pt x="867" y="284"/>
                </a:cubicBezTo>
                <a:cubicBezTo>
                  <a:pt x="879" y="277"/>
                  <a:pt x="888" y="268"/>
                  <a:pt x="886" y="253"/>
                </a:cubicBezTo>
                <a:cubicBezTo>
                  <a:pt x="884" y="237"/>
                  <a:pt x="875" y="233"/>
                  <a:pt x="842" y="231"/>
                </a:cubicBezTo>
                <a:cubicBezTo>
                  <a:pt x="829" y="245"/>
                  <a:pt x="820" y="258"/>
                  <a:pt x="832" y="276"/>
                </a:cubicBezTo>
                <a:close/>
                <a:moveTo>
                  <a:pt x="841" y="170"/>
                </a:moveTo>
                <a:cubicBezTo>
                  <a:pt x="859" y="164"/>
                  <a:pt x="866" y="142"/>
                  <a:pt x="859" y="120"/>
                </a:cubicBezTo>
                <a:cubicBezTo>
                  <a:pt x="853" y="104"/>
                  <a:pt x="829" y="92"/>
                  <a:pt x="812" y="99"/>
                </a:cubicBezTo>
                <a:cubicBezTo>
                  <a:pt x="797" y="104"/>
                  <a:pt x="786" y="136"/>
                  <a:pt x="793" y="153"/>
                </a:cubicBezTo>
                <a:cubicBezTo>
                  <a:pt x="799" y="168"/>
                  <a:pt x="823" y="177"/>
                  <a:pt x="841" y="170"/>
                </a:cubicBezTo>
                <a:close/>
                <a:moveTo>
                  <a:pt x="736" y="224"/>
                </a:moveTo>
                <a:cubicBezTo>
                  <a:pt x="749" y="217"/>
                  <a:pt x="756" y="199"/>
                  <a:pt x="749" y="184"/>
                </a:cubicBezTo>
                <a:cubicBezTo>
                  <a:pt x="743" y="167"/>
                  <a:pt x="725" y="160"/>
                  <a:pt x="709" y="167"/>
                </a:cubicBezTo>
                <a:cubicBezTo>
                  <a:pt x="693" y="173"/>
                  <a:pt x="684" y="192"/>
                  <a:pt x="691" y="207"/>
                </a:cubicBezTo>
                <a:cubicBezTo>
                  <a:pt x="698" y="223"/>
                  <a:pt x="721" y="231"/>
                  <a:pt x="736" y="224"/>
                </a:cubicBezTo>
                <a:close/>
                <a:moveTo>
                  <a:pt x="577" y="573"/>
                </a:moveTo>
                <a:cubicBezTo>
                  <a:pt x="594" y="545"/>
                  <a:pt x="594" y="543"/>
                  <a:pt x="570" y="525"/>
                </a:cubicBezTo>
                <a:cubicBezTo>
                  <a:pt x="555" y="531"/>
                  <a:pt x="544" y="541"/>
                  <a:pt x="549" y="559"/>
                </a:cubicBezTo>
                <a:cubicBezTo>
                  <a:pt x="552" y="573"/>
                  <a:pt x="563" y="578"/>
                  <a:pt x="577" y="573"/>
                </a:cubicBezTo>
                <a:close/>
                <a:moveTo>
                  <a:pt x="535" y="380"/>
                </a:moveTo>
                <a:cubicBezTo>
                  <a:pt x="543" y="381"/>
                  <a:pt x="554" y="374"/>
                  <a:pt x="557" y="367"/>
                </a:cubicBezTo>
                <a:cubicBezTo>
                  <a:pt x="563" y="356"/>
                  <a:pt x="553" y="348"/>
                  <a:pt x="529" y="343"/>
                </a:cubicBezTo>
                <a:cubicBezTo>
                  <a:pt x="520" y="364"/>
                  <a:pt x="522" y="380"/>
                  <a:pt x="535" y="380"/>
                </a:cubicBezTo>
                <a:close/>
                <a:moveTo>
                  <a:pt x="570" y="445"/>
                </a:moveTo>
                <a:cubicBezTo>
                  <a:pt x="575" y="456"/>
                  <a:pt x="593" y="464"/>
                  <a:pt x="604" y="459"/>
                </a:cubicBezTo>
                <a:cubicBezTo>
                  <a:pt x="615" y="455"/>
                  <a:pt x="620" y="440"/>
                  <a:pt x="615" y="425"/>
                </a:cubicBezTo>
                <a:cubicBezTo>
                  <a:pt x="610" y="412"/>
                  <a:pt x="597" y="407"/>
                  <a:pt x="582" y="412"/>
                </a:cubicBezTo>
                <a:cubicBezTo>
                  <a:pt x="571" y="417"/>
                  <a:pt x="565" y="433"/>
                  <a:pt x="570" y="445"/>
                </a:cubicBezTo>
                <a:close/>
                <a:moveTo>
                  <a:pt x="532" y="290"/>
                </a:moveTo>
                <a:cubicBezTo>
                  <a:pt x="561" y="314"/>
                  <a:pt x="566" y="313"/>
                  <a:pt x="578" y="283"/>
                </a:cubicBezTo>
                <a:cubicBezTo>
                  <a:pt x="570" y="275"/>
                  <a:pt x="561" y="268"/>
                  <a:pt x="550" y="258"/>
                </a:cubicBezTo>
                <a:cubicBezTo>
                  <a:pt x="543" y="271"/>
                  <a:pt x="537" y="281"/>
                  <a:pt x="532" y="290"/>
                </a:cubicBezTo>
                <a:close/>
                <a:moveTo>
                  <a:pt x="670" y="130"/>
                </a:moveTo>
                <a:cubicBezTo>
                  <a:pt x="682" y="126"/>
                  <a:pt x="689" y="110"/>
                  <a:pt x="684" y="98"/>
                </a:cubicBezTo>
                <a:cubicBezTo>
                  <a:pt x="680" y="87"/>
                  <a:pt x="665" y="80"/>
                  <a:pt x="654" y="83"/>
                </a:cubicBezTo>
                <a:cubicBezTo>
                  <a:pt x="642" y="87"/>
                  <a:pt x="633" y="101"/>
                  <a:pt x="636" y="111"/>
                </a:cubicBezTo>
                <a:cubicBezTo>
                  <a:pt x="639" y="125"/>
                  <a:pt x="656" y="135"/>
                  <a:pt x="670" y="130"/>
                </a:cubicBezTo>
                <a:close/>
                <a:moveTo>
                  <a:pt x="1060" y="679"/>
                </a:moveTo>
                <a:cubicBezTo>
                  <a:pt x="1069" y="635"/>
                  <a:pt x="1063" y="621"/>
                  <a:pt x="1034" y="609"/>
                </a:cubicBezTo>
                <a:cubicBezTo>
                  <a:pt x="1016" y="601"/>
                  <a:pt x="1001" y="605"/>
                  <a:pt x="989" y="621"/>
                </a:cubicBezTo>
                <a:cubicBezTo>
                  <a:pt x="977" y="637"/>
                  <a:pt x="978" y="669"/>
                  <a:pt x="992" y="685"/>
                </a:cubicBezTo>
                <a:cubicBezTo>
                  <a:pt x="1007" y="702"/>
                  <a:pt x="1019" y="701"/>
                  <a:pt x="1060" y="679"/>
                </a:cubicBezTo>
                <a:close/>
                <a:moveTo>
                  <a:pt x="2509" y="157"/>
                </a:moveTo>
                <a:cubicBezTo>
                  <a:pt x="2504" y="191"/>
                  <a:pt x="2530" y="205"/>
                  <a:pt x="2558" y="220"/>
                </a:cubicBezTo>
                <a:cubicBezTo>
                  <a:pt x="2583" y="205"/>
                  <a:pt x="2602" y="190"/>
                  <a:pt x="2592" y="162"/>
                </a:cubicBezTo>
                <a:cubicBezTo>
                  <a:pt x="2586" y="144"/>
                  <a:pt x="2573" y="129"/>
                  <a:pt x="2550" y="132"/>
                </a:cubicBezTo>
                <a:cubicBezTo>
                  <a:pt x="2533" y="134"/>
                  <a:pt x="2512" y="135"/>
                  <a:pt x="2509" y="157"/>
                </a:cubicBezTo>
                <a:close/>
                <a:moveTo>
                  <a:pt x="2485" y="93"/>
                </a:moveTo>
                <a:cubicBezTo>
                  <a:pt x="2496" y="84"/>
                  <a:pt x="2507" y="75"/>
                  <a:pt x="2522" y="62"/>
                </a:cubicBezTo>
                <a:cubicBezTo>
                  <a:pt x="2517" y="46"/>
                  <a:pt x="2515" y="26"/>
                  <a:pt x="2505" y="11"/>
                </a:cubicBezTo>
                <a:cubicBezTo>
                  <a:pt x="2503" y="7"/>
                  <a:pt x="2499" y="3"/>
                  <a:pt x="2495" y="0"/>
                </a:cubicBezTo>
                <a:cubicBezTo>
                  <a:pt x="2433" y="0"/>
                  <a:pt x="2433" y="0"/>
                  <a:pt x="2433" y="0"/>
                </a:cubicBezTo>
                <a:cubicBezTo>
                  <a:pt x="2415" y="14"/>
                  <a:pt x="2414" y="45"/>
                  <a:pt x="2432" y="68"/>
                </a:cubicBezTo>
                <a:cubicBezTo>
                  <a:pt x="2445" y="86"/>
                  <a:pt x="2462" y="96"/>
                  <a:pt x="2485" y="93"/>
                </a:cubicBezTo>
                <a:close/>
                <a:moveTo>
                  <a:pt x="2571" y="457"/>
                </a:moveTo>
                <a:cubicBezTo>
                  <a:pt x="2590" y="434"/>
                  <a:pt x="2587" y="412"/>
                  <a:pt x="2570" y="389"/>
                </a:cubicBezTo>
                <a:cubicBezTo>
                  <a:pt x="2525" y="393"/>
                  <a:pt x="2512" y="402"/>
                  <a:pt x="2514" y="425"/>
                </a:cubicBezTo>
                <a:cubicBezTo>
                  <a:pt x="2517" y="450"/>
                  <a:pt x="2533" y="459"/>
                  <a:pt x="2571" y="457"/>
                </a:cubicBezTo>
                <a:close/>
                <a:moveTo>
                  <a:pt x="2547" y="526"/>
                </a:moveTo>
                <a:cubicBezTo>
                  <a:pt x="2529" y="532"/>
                  <a:pt x="2515" y="559"/>
                  <a:pt x="2522" y="576"/>
                </a:cubicBezTo>
                <a:cubicBezTo>
                  <a:pt x="2529" y="595"/>
                  <a:pt x="2561" y="608"/>
                  <a:pt x="2582" y="599"/>
                </a:cubicBezTo>
                <a:cubicBezTo>
                  <a:pt x="2602" y="592"/>
                  <a:pt x="2605" y="578"/>
                  <a:pt x="2595" y="552"/>
                </a:cubicBezTo>
                <a:cubicBezTo>
                  <a:pt x="2585" y="527"/>
                  <a:pt x="2568" y="518"/>
                  <a:pt x="2547" y="526"/>
                </a:cubicBezTo>
                <a:close/>
                <a:moveTo>
                  <a:pt x="2327" y="773"/>
                </a:moveTo>
                <a:cubicBezTo>
                  <a:pt x="2362" y="749"/>
                  <a:pt x="2368" y="740"/>
                  <a:pt x="2359" y="714"/>
                </a:cubicBezTo>
                <a:cubicBezTo>
                  <a:pt x="2349" y="685"/>
                  <a:pt x="2337" y="679"/>
                  <a:pt x="2288" y="685"/>
                </a:cubicBezTo>
                <a:cubicBezTo>
                  <a:pt x="2255" y="740"/>
                  <a:pt x="2263" y="758"/>
                  <a:pt x="2327" y="773"/>
                </a:cubicBezTo>
                <a:close/>
                <a:moveTo>
                  <a:pt x="934" y="2029"/>
                </a:moveTo>
                <a:cubicBezTo>
                  <a:pt x="937" y="2041"/>
                  <a:pt x="951" y="2046"/>
                  <a:pt x="973" y="2044"/>
                </a:cubicBezTo>
                <a:cubicBezTo>
                  <a:pt x="984" y="2019"/>
                  <a:pt x="984" y="2005"/>
                  <a:pt x="972" y="2000"/>
                </a:cubicBezTo>
                <a:cubicBezTo>
                  <a:pt x="963" y="1996"/>
                  <a:pt x="949" y="1997"/>
                  <a:pt x="940" y="2000"/>
                </a:cubicBezTo>
                <a:cubicBezTo>
                  <a:pt x="928" y="2006"/>
                  <a:pt x="931" y="2019"/>
                  <a:pt x="934" y="2029"/>
                </a:cubicBezTo>
                <a:close/>
                <a:moveTo>
                  <a:pt x="2494" y="670"/>
                </a:moveTo>
                <a:cubicBezTo>
                  <a:pt x="2507" y="630"/>
                  <a:pt x="2505" y="618"/>
                  <a:pt x="2485" y="605"/>
                </a:cubicBezTo>
                <a:cubicBezTo>
                  <a:pt x="2469" y="595"/>
                  <a:pt x="2432" y="598"/>
                  <a:pt x="2419" y="616"/>
                </a:cubicBezTo>
                <a:cubicBezTo>
                  <a:pt x="2411" y="626"/>
                  <a:pt x="2408" y="645"/>
                  <a:pt x="2411" y="658"/>
                </a:cubicBezTo>
                <a:cubicBezTo>
                  <a:pt x="2417" y="680"/>
                  <a:pt x="2448" y="683"/>
                  <a:pt x="2494" y="670"/>
                </a:cubicBezTo>
                <a:close/>
                <a:moveTo>
                  <a:pt x="2502" y="260"/>
                </a:moveTo>
                <a:cubicBezTo>
                  <a:pt x="2488" y="244"/>
                  <a:pt x="2481" y="220"/>
                  <a:pt x="2454" y="231"/>
                </a:cubicBezTo>
                <a:cubicBezTo>
                  <a:pt x="2440" y="237"/>
                  <a:pt x="2427" y="249"/>
                  <a:pt x="2432" y="268"/>
                </a:cubicBezTo>
                <a:cubicBezTo>
                  <a:pt x="2438" y="292"/>
                  <a:pt x="2455" y="299"/>
                  <a:pt x="2481" y="296"/>
                </a:cubicBezTo>
                <a:cubicBezTo>
                  <a:pt x="2487" y="285"/>
                  <a:pt x="2494" y="274"/>
                  <a:pt x="2502" y="260"/>
                </a:cubicBezTo>
                <a:close/>
                <a:moveTo>
                  <a:pt x="2699" y="155"/>
                </a:moveTo>
                <a:cubicBezTo>
                  <a:pt x="2710" y="148"/>
                  <a:pt x="2724" y="135"/>
                  <a:pt x="2724" y="124"/>
                </a:cubicBezTo>
                <a:cubicBezTo>
                  <a:pt x="2724" y="97"/>
                  <a:pt x="2704" y="88"/>
                  <a:pt x="2678" y="88"/>
                </a:cubicBezTo>
                <a:cubicBezTo>
                  <a:pt x="2659" y="104"/>
                  <a:pt x="2649" y="122"/>
                  <a:pt x="2662" y="146"/>
                </a:cubicBezTo>
                <a:cubicBezTo>
                  <a:pt x="2671" y="161"/>
                  <a:pt x="2686" y="163"/>
                  <a:pt x="2699" y="155"/>
                </a:cubicBezTo>
                <a:close/>
                <a:moveTo>
                  <a:pt x="2444" y="1262"/>
                </a:moveTo>
                <a:cubicBezTo>
                  <a:pt x="2470" y="1246"/>
                  <a:pt x="2479" y="1214"/>
                  <a:pt x="2466" y="1188"/>
                </a:cubicBezTo>
                <a:cubicBezTo>
                  <a:pt x="2452" y="1162"/>
                  <a:pt x="2434" y="1140"/>
                  <a:pt x="2401" y="1142"/>
                </a:cubicBezTo>
                <a:cubicBezTo>
                  <a:pt x="2368" y="1145"/>
                  <a:pt x="2356" y="1166"/>
                  <a:pt x="2349" y="1235"/>
                </a:cubicBezTo>
                <a:cubicBezTo>
                  <a:pt x="2377" y="1265"/>
                  <a:pt x="2405" y="1286"/>
                  <a:pt x="2444" y="1262"/>
                </a:cubicBezTo>
                <a:close/>
                <a:moveTo>
                  <a:pt x="2294" y="531"/>
                </a:moveTo>
                <a:cubicBezTo>
                  <a:pt x="2286" y="512"/>
                  <a:pt x="2265" y="504"/>
                  <a:pt x="2242" y="514"/>
                </a:cubicBezTo>
                <a:cubicBezTo>
                  <a:pt x="2215" y="525"/>
                  <a:pt x="2205" y="544"/>
                  <a:pt x="2215" y="565"/>
                </a:cubicBezTo>
                <a:cubicBezTo>
                  <a:pt x="2225" y="586"/>
                  <a:pt x="2251" y="598"/>
                  <a:pt x="2270" y="591"/>
                </a:cubicBezTo>
                <a:cubicBezTo>
                  <a:pt x="2291" y="582"/>
                  <a:pt x="2303" y="554"/>
                  <a:pt x="2294" y="531"/>
                </a:cubicBezTo>
                <a:close/>
                <a:moveTo>
                  <a:pt x="2426" y="533"/>
                </a:moveTo>
                <a:cubicBezTo>
                  <a:pt x="2434" y="514"/>
                  <a:pt x="2424" y="497"/>
                  <a:pt x="2410" y="484"/>
                </a:cubicBezTo>
                <a:cubicBezTo>
                  <a:pt x="2388" y="477"/>
                  <a:pt x="2374" y="487"/>
                  <a:pt x="2363" y="505"/>
                </a:cubicBezTo>
                <a:cubicBezTo>
                  <a:pt x="2352" y="523"/>
                  <a:pt x="2359" y="537"/>
                  <a:pt x="2372" y="554"/>
                </a:cubicBezTo>
                <a:cubicBezTo>
                  <a:pt x="2396" y="559"/>
                  <a:pt x="2416" y="555"/>
                  <a:pt x="2426" y="533"/>
                </a:cubicBezTo>
                <a:close/>
                <a:moveTo>
                  <a:pt x="2369" y="410"/>
                </a:moveTo>
                <a:cubicBezTo>
                  <a:pt x="2374" y="430"/>
                  <a:pt x="2397" y="437"/>
                  <a:pt x="2431" y="434"/>
                </a:cubicBezTo>
                <a:cubicBezTo>
                  <a:pt x="2449" y="393"/>
                  <a:pt x="2451" y="371"/>
                  <a:pt x="2430" y="362"/>
                </a:cubicBezTo>
                <a:cubicBezTo>
                  <a:pt x="2415" y="356"/>
                  <a:pt x="2393" y="357"/>
                  <a:pt x="2378" y="363"/>
                </a:cubicBezTo>
                <a:cubicBezTo>
                  <a:pt x="2359" y="371"/>
                  <a:pt x="2364" y="393"/>
                  <a:pt x="2369" y="410"/>
                </a:cubicBezTo>
                <a:close/>
                <a:moveTo>
                  <a:pt x="2799" y="383"/>
                </a:moveTo>
                <a:cubicBezTo>
                  <a:pt x="2789" y="402"/>
                  <a:pt x="2781" y="416"/>
                  <a:pt x="2773" y="430"/>
                </a:cubicBezTo>
                <a:cubicBezTo>
                  <a:pt x="2815" y="464"/>
                  <a:pt x="2821" y="462"/>
                  <a:pt x="2839" y="419"/>
                </a:cubicBezTo>
                <a:cubicBezTo>
                  <a:pt x="2827" y="408"/>
                  <a:pt x="2815" y="397"/>
                  <a:pt x="2799" y="383"/>
                </a:cubicBezTo>
                <a:close/>
                <a:moveTo>
                  <a:pt x="2695" y="753"/>
                </a:moveTo>
                <a:cubicBezTo>
                  <a:pt x="2660" y="771"/>
                  <a:pt x="2651" y="785"/>
                  <a:pt x="2658" y="811"/>
                </a:cubicBezTo>
                <a:cubicBezTo>
                  <a:pt x="2663" y="831"/>
                  <a:pt x="2677" y="840"/>
                  <a:pt x="2696" y="838"/>
                </a:cubicBezTo>
                <a:cubicBezTo>
                  <a:pt x="2720" y="835"/>
                  <a:pt x="2735" y="812"/>
                  <a:pt x="2737" y="776"/>
                </a:cubicBezTo>
                <a:cubicBezTo>
                  <a:pt x="2723" y="769"/>
                  <a:pt x="2708" y="760"/>
                  <a:pt x="2695" y="753"/>
                </a:cubicBezTo>
                <a:close/>
                <a:moveTo>
                  <a:pt x="2828" y="258"/>
                </a:moveTo>
                <a:cubicBezTo>
                  <a:pt x="2798" y="220"/>
                  <a:pt x="2788" y="214"/>
                  <a:pt x="2770" y="228"/>
                </a:cubicBezTo>
                <a:cubicBezTo>
                  <a:pt x="2750" y="243"/>
                  <a:pt x="2755" y="263"/>
                  <a:pt x="2789" y="301"/>
                </a:cubicBezTo>
                <a:cubicBezTo>
                  <a:pt x="2808" y="289"/>
                  <a:pt x="2831" y="284"/>
                  <a:pt x="2828" y="258"/>
                </a:cubicBezTo>
                <a:close/>
                <a:moveTo>
                  <a:pt x="2689" y="630"/>
                </a:moveTo>
                <a:cubicBezTo>
                  <a:pt x="2685" y="643"/>
                  <a:pt x="2682" y="656"/>
                  <a:pt x="2679" y="667"/>
                </a:cubicBezTo>
                <a:cubicBezTo>
                  <a:pt x="2696" y="694"/>
                  <a:pt x="2717" y="694"/>
                  <a:pt x="2737" y="680"/>
                </a:cubicBezTo>
                <a:cubicBezTo>
                  <a:pt x="2751" y="670"/>
                  <a:pt x="2748" y="656"/>
                  <a:pt x="2741" y="642"/>
                </a:cubicBezTo>
                <a:cubicBezTo>
                  <a:pt x="2729" y="616"/>
                  <a:pt x="2711" y="619"/>
                  <a:pt x="2689" y="630"/>
                </a:cubicBezTo>
                <a:close/>
                <a:moveTo>
                  <a:pt x="2838" y="836"/>
                </a:moveTo>
                <a:cubicBezTo>
                  <a:pt x="2862" y="795"/>
                  <a:pt x="2862" y="793"/>
                  <a:pt x="2828" y="766"/>
                </a:cubicBezTo>
                <a:cubicBezTo>
                  <a:pt x="2806" y="776"/>
                  <a:pt x="2791" y="790"/>
                  <a:pt x="2797" y="816"/>
                </a:cubicBezTo>
                <a:cubicBezTo>
                  <a:pt x="2802" y="836"/>
                  <a:pt x="2818" y="842"/>
                  <a:pt x="2838" y="836"/>
                </a:cubicBezTo>
                <a:close/>
                <a:moveTo>
                  <a:pt x="2833" y="154"/>
                </a:moveTo>
                <a:cubicBezTo>
                  <a:pt x="2859" y="145"/>
                  <a:pt x="2868" y="125"/>
                  <a:pt x="2865" y="98"/>
                </a:cubicBezTo>
                <a:cubicBezTo>
                  <a:pt x="2836" y="70"/>
                  <a:pt x="2822" y="67"/>
                  <a:pt x="2801" y="82"/>
                </a:cubicBezTo>
                <a:cubicBezTo>
                  <a:pt x="2787" y="92"/>
                  <a:pt x="2779" y="104"/>
                  <a:pt x="2786" y="122"/>
                </a:cubicBezTo>
                <a:cubicBezTo>
                  <a:pt x="2792" y="141"/>
                  <a:pt x="2816" y="159"/>
                  <a:pt x="2833" y="154"/>
                </a:cubicBezTo>
                <a:close/>
                <a:moveTo>
                  <a:pt x="2769" y="505"/>
                </a:moveTo>
                <a:cubicBezTo>
                  <a:pt x="2755" y="536"/>
                  <a:pt x="2758" y="558"/>
                  <a:pt x="2778" y="559"/>
                </a:cubicBezTo>
                <a:cubicBezTo>
                  <a:pt x="2788" y="559"/>
                  <a:pt x="2804" y="549"/>
                  <a:pt x="2809" y="540"/>
                </a:cubicBezTo>
                <a:cubicBezTo>
                  <a:pt x="2817" y="524"/>
                  <a:pt x="2803" y="512"/>
                  <a:pt x="2769" y="505"/>
                </a:cubicBezTo>
                <a:close/>
                <a:moveTo>
                  <a:pt x="2697" y="415"/>
                </a:moveTo>
                <a:cubicBezTo>
                  <a:pt x="2713" y="412"/>
                  <a:pt x="2720" y="398"/>
                  <a:pt x="2713" y="382"/>
                </a:cubicBezTo>
                <a:cubicBezTo>
                  <a:pt x="2708" y="367"/>
                  <a:pt x="2697" y="360"/>
                  <a:pt x="2684" y="368"/>
                </a:cubicBezTo>
                <a:cubicBezTo>
                  <a:pt x="2675" y="374"/>
                  <a:pt x="2670" y="386"/>
                  <a:pt x="2658" y="401"/>
                </a:cubicBezTo>
                <a:cubicBezTo>
                  <a:pt x="2677" y="408"/>
                  <a:pt x="2688" y="417"/>
                  <a:pt x="2697" y="415"/>
                </a:cubicBezTo>
                <a:close/>
                <a:moveTo>
                  <a:pt x="2627" y="981"/>
                </a:moveTo>
                <a:cubicBezTo>
                  <a:pt x="2643" y="1005"/>
                  <a:pt x="2659" y="1007"/>
                  <a:pt x="2698" y="990"/>
                </a:cubicBezTo>
                <a:cubicBezTo>
                  <a:pt x="2703" y="976"/>
                  <a:pt x="2709" y="961"/>
                  <a:pt x="2715" y="945"/>
                </a:cubicBezTo>
                <a:cubicBezTo>
                  <a:pt x="2679" y="913"/>
                  <a:pt x="2653" y="907"/>
                  <a:pt x="2632" y="925"/>
                </a:cubicBezTo>
                <a:cubicBezTo>
                  <a:pt x="2617" y="937"/>
                  <a:pt x="2615" y="963"/>
                  <a:pt x="2627" y="981"/>
                </a:cubicBezTo>
                <a:close/>
                <a:moveTo>
                  <a:pt x="2658" y="542"/>
                </a:moveTo>
                <a:cubicBezTo>
                  <a:pt x="2666" y="542"/>
                  <a:pt x="2679" y="535"/>
                  <a:pt x="2683" y="527"/>
                </a:cubicBezTo>
                <a:cubicBezTo>
                  <a:pt x="2696" y="504"/>
                  <a:pt x="2681" y="490"/>
                  <a:pt x="2660" y="474"/>
                </a:cubicBezTo>
                <a:cubicBezTo>
                  <a:pt x="2648" y="482"/>
                  <a:pt x="2636" y="490"/>
                  <a:pt x="2626" y="496"/>
                </a:cubicBezTo>
                <a:cubicBezTo>
                  <a:pt x="2630" y="521"/>
                  <a:pt x="2633" y="541"/>
                  <a:pt x="2658" y="542"/>
                </a:cubicBezTo>
                <a:close/>
                <a:moveTo>
                  <a:pt x="2657" y="1324"/>
                </a:moveTo>
                <a:cubicBezTo>
                  <a:pt x="2719" y="1299"/>
                  <a:pt x="2733" y="1280"/>
                  <a:pt x="2724" y="1231"/>
                </a:cubicBezTo>
                <a:cubicBezTo>
                  <a:pt x="2719" y="1202"/>
                  <a:pt x="2700" y="1186"/>
                  <a:pt x="2671" y="1185"/>
                </a:cubicBezTo>
                <a:cubicBezTo>
                  <a:pt x="2639" y="1183"/>
                  <a:pt x="2600" y="1212"/>
                  <a:pt x="2591" y="1244"/>
                </a:cubicBezTo>
                <a:cubicBezTo>
                  <a:pt x="2582" y="1276"/>
                  <a:pt x="2594" y="1291"/>
                  <a:pt x="2657" y="1324"/>
                </a:cubicBezTo>
                <a:close/>
                <a:moveTo>
                  <a:pt x="2574" y="697"/>
                </a:moveTo>
                <a:cubicBezTo>
                  <a:pt x="2536" y="710"/>
                  <a:pt x="2524" y="722"/>
                  <a:pt x="2527" y="746"/>
                </a:cubicBezTo>
                <a:cubicBezTo>
                  <a:pt x="2528" y="762"/>
                  <a:pt x="2535" y="773"/>
                  <a:pt x="2552" y="776"/>
                </a:cubicBezTo>
                <a:cubicBezTo>
                  <a:pt x="2570" y="780"/>
                  <a:pt x="2586" y="777"/>
                  <a:pt x="2595" y="758"/>
                </a:cubicBezTo>
                <a:cubicBezTo>
                  <a:pt x="2606" y="733"/>
                  <a:pt x="2601" y="712"/>
                  <a:pt x="2574" y="697"/>
                </a:cubicBezTo>
                <a:close/>
                <a:moveTo>
                  <a:pt x="2638" y="329"/>
                </a:moveTo>
                <a:cubicBezTo>
                  <a:pt x="2660" y="330"/>
                  <a:pt x="2660" y="308"/>
                  <a:pt x="2663" y="287"/>
                </a:cubicBezTo>
                <a:cubicBezTo>
                  <a:pt x="2647" y="273"/>
                  <a:pt x="2632" y="254"/>
                  <a:pt x="2610" y="273"/>
                </a:cubicBezTo>
                <a:cubicBezTo>
                  <a:pt x="2603" y="279"/>
                  <a:pt x="2599" y="298"/>
                  <a:pt x="2604" y="305"/>
                </a:cubicBezTo>
                <a:cubicBezTo>
                  <a:pt x="2611" y="316"/>
                  <a:pt x="2626" y="329"/>
                  <a:pt x="2638" y="329"/>
                </a:cubicBezTo>
                <a:close/>
                <a:moveTo>
                  <a:pt x="1502" y="547"/>
                </a:moveTo>
                <a:cubicBezTo>
                  <a:pt x="1497" y="565"/>
                  <a:pt x="1512" y="587"/>
                  <a:pt x="1536" y="595"/>
                </a:cubicBezTo>
                <a:cubicBezTo>
                  <a:pt x="1557" y="602"/>
                  <a:pt x="1577" y="592"/>
                  <a:pt x="1582" y="571"/>
                </a:cubicBezTo>
                <a:cubicBezTo>
                  <a:pt x="1588" y="546"/>
                  <a:pt x="1577" y="522"/>
                  <a:pt x="1555" y="516"/>
                </a:cubicBezTo>
                <a:cubicBezTo>
                  <a:pt x="1534" y="510"/>
                  <a:pt x="1508" y="525"/>
                  <a:pt x="1502" y="547"/>
                </a:cubicBezTo>
                <a:close/>
                <a:moveTo>
                  <a:pt x="1391" y="1796"/>
                </a:moveTo>
                <a:cubicBezTo>
                  <a:pt x="1387" y="1780"/>
                  <a:pt x="1369" y="1772"/>
                  <a:pt x="1351" y="1779"/>
                </a:cubicBezTo>
                <a:cubicBezTo>
                  <a:pt x="1336" y="1783"/>
                  <a:pt x="1331" y="1793"/>
                  <a:pt x="1336" y="1808"/>
                </a:cubicBezTo>
                <a:cubicBezTo>
                  <a:pt x="1341" y="1822"/>
                  <a:pt x="1358" y="1832"/>
                  <a:pt x="1371" y="1828"/>
                </a:cubicBezTo>
                <a:cubicBezTo>
                  <a:pt x="1384" y="1825"/>
                  <a:pt x="1394" y="1808"/>
                  <a:pt x="1391" y="1796"/>
                </a:cubicBezTo>
                <a:close/>
                <a:moveTo>
                  <a:pt x="1406" y="261"/>
                </a:moveTo>
                <a:cubicBezTo>
                  <a:pt x="1403" y="296"/>
                  <a:pt x="1418" y="318"/>
                  <a:pt x="1447" y="319"/>
                </a:cubicBezTo>
                <a:cubicBezTo>
                  <a:pt x="1475" y="319"/>
                  <a:pt x="1503" y="297"/>
                  <a:pt x="1505" y="273"/>
                </a:cubicBezTo>
                <a:cubicBezTo>
                  <a:pt x="1508" y="245"/>
                  <a:pt x="1483" y="217"/>
                  <a:pt x="1453" y="214"/>
                </a:cubicBezTo>
                <a:cubicBezTo>
                  <a:pt x="1428" y="212"/>
                  <a:pt x="1408" y="231"/>
                  <a:pt x="1406" y="261"/>
                </a:cubicBezTo>
                <a:close/>
                <a:moveTo>
                  <a:pt x="1522" y="141"/>
                </a:moveTo>
                <a:cubicBezTo>
                  <a:pt x="1541" y="117"/>
                  <a:pt x="1547" y="93"/>
                  <a:pt x="1529" y="70"/>
                </a:cubicBezTo>
                <a:cubicBezTo>
                  <a:pt x="1512" y="51"/>
                  <a:pt x="1489" y="52"/>
                  <a:pt x="1466" y="61"/>
                </a:cubicBezTo>
                <a:cubicBezTo>
                  <a:pt x="1446" y="81"/>
                  <a:pt x="1449" y="101"/>
                  <a:pt x="1463" y="123"/>
                </a:cubicBezTo>
                <a:cubicBezTo>
                  <a:pt x="1476" y="146"/>
                  <a:pt x="1496" y="146"/>
                  <a:pt x="1522" y="141"/>
                </a:cubicBezTo>
                <a:close/>
                <a:moveTo>
                  <a:pt x="2324" y="222"/>
                </a:moveTo>
                <a:cubicBezTo>
                  <a:pt x="2345" y="222"/>
                  <a:pt x="2360" y="212"/>
                  <a:pt x="2366" y="191"/>
                </a:cubicBezTo>
                <a:cubicBezTo>
                  <a:pt x="2374" y="162"/>
                  <a:pt x="2369" y="151"/>
                  <a:pt x="2326" y="125"/>
                </a:cubicBezTo>
                <a:cubicBezTo>
                  <a:pt x="2289" y="142"/>
                  <a:pt x="2281" y="153"/>
                  <a:pt x="2286" y="180"/>
                </a:cubicBezTo>
                <a:cubicBezTo>
                  <a:pt x="2291" y="203"/>
                  <a:pt x="2307" y="223"/>
                  <a:pt x="2324" y="222"/>
                </a:cubicBezTo>
                <a:close/>
                <a:moveTo>
                  <a:pt x="1527" y="1065"/>
                </a:moveTo>
                <a:cubicBezTo>
                  <a:pt x="1545" y="1070"/>
                  <a:pt x="1571" y="1057"/>
                  <a:pt x="1577" y="1040"/>
                </a:cubicBezTo>
                <a:cubicBezTo>
                  <a:pt x="1582" y="1021"/>
                  <a:pt x="1564" y="992"/>
                  <a:pt x="1543" y="986"/>
                </a:cubicBezTo>
                <a:cubicBezTo>
                  <a:pt x="1524" y="981"/>
                  <a:pt x="1513" y="990"/>
                  <a:pt x="1506" y="1016"/>
                </a:cubicBezTo>
                <a:cubicBezTo>
                  <a:pt x="1499" y="1041"/>
                  <a:pt x="1506" y="1058"/>
                  <a:pt x="1527" y="1065"/>
                </a:cubicBezTo>
                <a:close/>
                <a:moveTo>
                  <a:pt x="1201" y="1827"/>
                </a:moveTo>
                <a:cubicBezTo>
                  <a:pt x="1192" y="1833"/>
                  <a:pt x="1188" y="1840"/>
                  <a:pt x="1192" y="1851"/>
                </a:cubicBezTo>
                <a:cubicBezTo>
                  <a:pt x="1196" y="1863"/>
                  <a:pt x="1210" y="1874"/>
                  <a:pt x="1221" y="1871"/>
                </a:cubicBezTo>
                <a:cubicBezTo>
                  <a:pt x="1237" y="1866"/>
                  <a:pt x="1242" y="1853"/>
                  <a:pt x="1240" y="1837"/>
                </a:cubicBezTo>
                <a:cubicBezTo>
                  <a:pt x="1223" y="1819"/>
                  <a:pt x="1214" y="1817"/>
                  <a:pt x="1201" y="1827"/>
                </a:cubicBezTo>
                <a:close/>
                <a:moveTo>
                  <a:pt x="1089" y="1733"/>
                </a:moveTo>
                <a:cubicBezTo>
                  <a:pt x="1085" y="1748"/>
                  <a:pt x="1090" y="1761"/>
                  <a:pt x="1102" y="1765"/>
                </a:cubicBezTo>
                <a:cubicBezTo>
                  <a:pt x="1119" y="1772"/>
                  <a:pt x="1128" y="1768"/>
                  <a:pt x="1142" y="1745"/>
                </a:cubicBezTo>
                <a:cubicBezTo>
                  <a:pt x="1137" y="1737"/>
                  <a:pt x="1133" y="1727"/>
                  <a:pt x="1128" y="1718"/>
                </a:cubicBezTo>
                <a:cubicBezTo>
                  <a:pt x="1104" y="1714"/>
                  <a:pt x="1095" y="1718"/>
                  <a:pt x="1089" y="1733"/>
                </a:cubicBezTo>
                <a:close/>
                <a:moveTo>
                  <a:pt x="1349" y="2032"/>
                </a:moveTo>
                <a:cubicBezTo>
                  <a:pt x="1365" y="2057"/>
                  <a:pt x="1369" y="2057"/>
                  <a:pt x="1390" y="2036"/>
                </a:cubicBezTo>
                <a:cubicBezTo>
                  <a:pt x="1388" y="2028"/>
                  <a:pt x="1386" y="2020"/>
                  <a:pt x="1384" y="2013"/>
                </a:cubicBezTo>
                <a:cubicBezTo>
                  <a:pt x="1367" y="2011"/>
                  <a:pt x="1355" y="2013"/>
                  <a:pt x="1349" y="2032"/>
                </a:cubicBezTo>
                <a:close/>
                <a:moveTo>
                  <a:pt x="1138" y="1432"/>
                </a:moveTo>
                <a:cubicBezTo>
                  <a:pt x="1122" y="1407"/>
                  <a:pt x="1107" y="1404"/>
                  <a:pt x="1069" y="1420"/>
                </a:cubicBezTo>
                <a:cubicBezTo>
                  <a:pt x="1066" y="1434"/>
                  <a:pt x="1063" y="1451"/>
                  <a:pt x="1060" y="1466"/>
                </a:cubicBezTo>
                <a:cubicBezTo>
                  <a:pt x="1086" y="1495"/>
                  <a:pt x="1101" y="1499"/>
                  <a:pt x="1123" y="1484"/>
                </a:cubicBezTo>
                <a:cubicBezTo>
                  <a:pt x="1143" y="1470"/>
                  <a:pt x="1149" y="1449"/>
                  <a:pt x="1138" y="1432"/>
                </a:cubicBezTo>
                <a:close/>
                <a:moveTo>
                  <a:pt x="1430" y="1157"/>
                </a:moveTo>
                <a:cubicBezTo>
                  <a:pt x="1467" y="1180"/>
                  <a:pt x="1482" y="1181"/>
                  <a:pt x="1494" y="1162"/>
                </a:cubicBezTo>
                <a:cubicBezTo>
                  <a:pt x="1507" y="1141"/>
                  <a:pt x="1500" y="1124"/>
                  <a:pt x="1469" y="1104"/>
                </a:cubicBezTo>
                <a:cubicBezTo>
                  <a:pt x="1440" y="1110"/>
                  <a:pt x="1429" y="1129"/>
                  <a:pt x="1430" y="1157"/>
                </a:cubicBezTo>
                <a:close/>
                <a:moveTo>
                  <a:pt x="1271" y="1740"/>
                </a:moveTo>
                <a:cubicBezTo>
                  <a:pt x="1271" y="1727"/>
                  <a:pt x="1261" y="1716"/>
                  <a:pt x="1247" y="1715"/>
                </a:cubicBezTo>
                <a:cubicBezTo>
                  <a:pt x="1233" y="1713"/>
                  <a:pt x="1222" y="1717"/>
                  <a:pt x="1215" y="1730"/>
                </a:cubicBezTo>
                <a:cubicBezTo>
                  <a:pt x="1208" y="1746"/>
                  <a:pt x="1212" y="1755"/>
                  <a:pt x="1236" y="1774"/>
                </a:cubicBezTo>
                <a:cubicBezTo>
                  <a:pt x="1262" y="1765"/>
                  <a:pt x="1272" y="1756"/>
                  <a:pt x="1271" y="1740"/>
                </a:cubicBezTo>
                <a:close/>
                <a:moveTo>
                  <a:pt x="1503" y="692"/>
                </a:moveTo>
                <a:cubicBezTo>
                  <a:pt x="1511" y="674"/>
                  <a:pt x="1502" y="660"/>
                  <a:pt x="1483" y="654"/>
                </a:cubicBezTo>
                <a:cubicBezTo>
                  <a:pt x="1440" y="670"/>
                  <a:pt x="1439" y="672"/>
                  <a:pt x="1450" y="713"/>
                </a:cubicBezTo>
                <a:cubicBezTo>
                  <a:pt x="1472" y="718"/>
                  <a:pt x="1493" y="716"/>
                  <a:pt x="1503" y="692"/>
                </a:cubicBezTo>
                <a:close/>
                <a:moveTo>
                  <a:pt x="2177" y="1330"/>
                </a:moveTo>
                <a:cubicBezTo>
                  <a:pt x="2210" y="1318"/>
                  <a:pt x="2231" y="1269"/>
                  <a:pt x="2219" y="1229"/>
                </a:cubicBezTo>
                <a:cubicBezTo>
                  <a:pt x="2208" y="1191"/>
                  <a:pt x="2161" y="1172"/>
                  <a:pt x="2114" y="1186"/>
                </a:cubicBezTo>
                <a:cubicBezTo>
                  <a:pt x="2078" y="1197"/>
                  <a:pt x="2052" y="1247"/>
                  <a:pt x="2063" y="1282"/>
                </a:cubicBezTo>
                <a:cubicBezTo>
                  <a:pt x="2073" y="1315"/>
                  <a:pt x="2139" y="1342"/>
                  <a:pt x="2177" y="1330"/>
                </a:cubicBezTo>
                <a:close/>
                <a:moveTo>
                  <a:pt x="1791" y="868"/>
                </a:moveTo>
                <a:cubicBezTo>
                  <a:pt x="1819" y="881"/>
                  <a:pt x="1839" y="865"/>
                  <a:pt x="1861" y="843"/>
                </a:cubicBezTo>
                <a:cubicBezTo>
                  <a:pt x="1854" y="825"/>
                  <a:pt x="1847" y="807"/>
                  <a:pt x="1840" y="789"/>
                </a:cubicBezTo>
                <a:cubicBezTo>
                  <a:pt x="1792" y="788"/>
                  <a:pt x="1776" y="794"/>
                  <a:pt x="1770" y="812"/>
                </a:cubicBezTo>
                <a:cubicBezTo>
                  <a:pt x="1763" y="830"/>
                  <a:pt x="1773" y="860"/>
                  <a:pt x="1791" y="868"/>
                </a:cubicBezTo>
                <a:close/>
                <a:moveTo>
                  <a:pt x="1818" y="78"/>
                </a:moveTo>
                <a:cubicBezTo>
                  <a:pt x="1836" y="86"/>
                  <a:pt x="1852" y="83"/>
                  <a:pt x="1865" y="67"/>
                </a:cubicBezTo>
                <a:cubicBezTo>
                  <a:pt x="1879" y="49"/>
                  <a:pt x="1885" y="29"/>
                  <a:pt x="1869" y="10"/>
                </a:cubicBezTo>
                <a:cubicBezTo>
                  <a:pt x="1865" y="6"/>
                  <a:pt x="1862" y="3"/>
                  <a:pt x="1859" y="0"/>
                </a:cubicBezTo>
                <a:cubicBezTo>
                  <a:pt x="1790" y="0"/>
                  <a:pt x="1790" y="0"/>
                  <a:pt x="1790" y="0"/>
                </a:cubicBezTo>
                <a:cubicBezTo>
                  <a:pt x="1784" y="48"/>
                  <a:pt x="1791" y="67"/>
                  <a:pt x="1818" y="78"/>
                </a:cubicBezTo>
                <a:close/>
                <a:moveTo>
                  <a:pt x="1937" y="299"/>
                </a:moveTo>
                <a:cubicBezTo>
                  <a:pt x="1957" y="286"/>
                  <a:pt x="1978" y="274"/>
                  <a:pt x="1999" y="261"/>
                </a:cubicBezTo>
                <a:cubicBezTo>
                  <a:pt x="1990" y="201"/>
                  <a:pt x="1979" y="183"/>
                  <a:pt x="1955" y="178"/>
                </a:cubicBezTo>
                <a:cubicBezTo>
                  <a:pt x="1931" y="174"/>
                  <a:pt x="1896" y="193"/>
                  <a:pt x="1890" y="217"/>
                </a:cubicBezTo>
                <a:cubicBezTo>
                  <a:pt x="1880" y="256"/>
                  <a:pt x="1905" y="277"/>
                  <a:pt x="1937" y="299"/>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1"/>
                  <a:pt x="2131" y="98"/>
                </a:cubicBezTo>
                <a:close/>
                <a:moveTo>
                  <a:pt x="2247" y="423"/>
                </a:moveTo>
                <a:cubicBezTo>
                  <a:pt x="2299" y="400"/>
                  <a:pt x="2302" y="369"/>
                  <a:pt x="2290" y="332"/>
                </a:cubicBezTo>
                <a:cubicBezTo>
                  <a:pt x="2270" y="312"/>
                  <a:pt x="2248" y="313"/>
                  <a:pt x="2226" y="327"/>
                </a:cubicBezTo>
                <a:cubicBezTo>
                  <a:pt x="2198" y="345"/>
                  <a:pt x="2201" y="371"/>
                  <a:pt x="2211" y="410"/>
                </a:cubicBezTo>
                <a:cubicBezTo>
                  <a:pt x="2221" y="413"/>
                  <a:pt x="2237" y="419"/>
                  <a:pt x="2247" y="423"/>
                </a:cubicBezTo>
                <a:close/>
                <a:moveTo>
                  <a:pt x="1619" y="305"/>
                </a:moveTo>
                <a:cubicBezTo>
                  <a:pt x="1660" y="373"/>
                  <a:pt x="1685" y="373"/>
                  <a:pt x="1737" y="311"/>
                </a:cubicBezTo>
                <a:cubicBezTo>
                  <a:pt x="1730" y="260"/>
                  <a:pt x="1723" y="249"/>
                  <a:pt x="1690" y="244"/>
                </a:cubicBezTo>
                <a:cubicBezTo>
                  <a:pt x="1652" y="238"/>
                  <a:pt x="1640" y="248"/>
                  <a:pt x="1619" y="305"/>
                </a:cubicBezTo>
                <a:close/>
                <a:moveTo>
                  <a:pt x="1526" y="759"/>
                </a:moveTo>
                <a:cubicBezTo>
                  <a:pt x="1532" y="773"/>
                  <a:pt x="1539" y="788"/>
                  <a:pt x="1545" y="801"/>
                </a:cubicBezTo>
                <a:cubicBezTo>
                  <a:pt x="1583" y="808"/>
                  <a:pt x="1598" y="802"/>
                  <a:pt x="1608" y="778"/>
                </a:cubicBezTo>
                <a:cubicBezTo>
                  <a:pt x="1616" y="759"/>
                  <a:pt x="1610" y="745"/>
                  <a:pt x="1594" y="735"/>
                </a:cubicBezTo>
                <a:cubicBezTo>
                  <a:pt x="1574" y="723"/>
                  <a:pt x="1549" y="732"/>
                  <a:pt x="1526" y="759"/>
                </a:cubicBezTo>
                <a:close/>
                <a:moveTo>
                  <a:pt x="1657" y="156"/>
                </a:moveTo>
                <a:cubicBezTo>
                  <a:pt x="1685" y="161"/>
                  <a:pt x="1705" y="130"/>
                  <a:pt x="1716" y="72"/>
                </a:cubicBezTo>
                <a:cubicBezTo>
                  <a:pt x="1680" y="35"/>
                  <a:pt x="1666" y="30"/>
                  <a:pt x="1640" y="46"/>
                </a:cubicBezTo>
                <a:cubicBezTo>
                  <a:pt x="1620" y="57"/>
                  <a:pt x="1603" y="99"/>
                  <a:pt x="1615" y="123"/>
                </a:cubicBezTo>
                <a:cubicBezTo>
                  <a:pt x="1623" y="138"/>
                  <a:pt x="1642" y="153"/>
                  <a:pt x="1657" y="156"/>
                </a:cubicBezTo>
                <a:close/>
                <a:moveTo>
                  <a:pt x="1731" y="664"/>
                </a:moveTo>
                <a:cubicBezTo>
                  <a:pt x="1733" y="636"/>
                  <a:pt x="1722" y="625"/>
                  <a:pt x="1682" y="615"/>
                </a:cubicBezTo>
                <a:cubicBezTo>
                  <a:pt x="1669" y="623"/>
                  <a:pt x="1656" y="631"/>
                  <a:pt x="1642" y="640"/>
                </a:cubicBezTo>
                <a:cubicBezTo>
                  <a:pt x="1651" y="686"/>
                  <a:pt x="1668" y="706"/>
                  <a:pt x="1694" y="704"/>
                </a:cubicBezTo>
                <a:cubicBezTo>
                  <a:pt x="1713" y="703"/>
                  <a:pt x="1730" y="685"/>
                  <a:pt x="1731" y="664"/>
                </a:cubicBezTo>
                <a:close/>
                <a:moveTo>
                  <a:pt x="1622" y="1039"/>
                </a:moveTo>
                <a:cubicBezTo>
                  <a:pt x="1629" y="1057"/>
                  <a:pt x="1659" y="1075"/>
                  <a:pt x="1679" y="1069"/>
                </a:cubicBezTo>
                <a:cubicBezTo>
                  <a:pt x="1692" y="1065"/>
                  <a:pt x="1706" y="1053"/>
                  <a:pt x="1710" y="1041"/>
                </a:cubicBezTo>
                <a:cubicBezTo>
                  <a:pt x="1718" y="1020"/>
                  <a:pt x="1697" y="1000"/>
                  <a:pt x="1653" y="984"/>
                </a:cubicBezTo>
                <a:cubicBezTo>
                  <a:pt x="1619" y="1006"/>
                  <a:pt x="1614" y="1017"/>
                  <a:pt x="1622" y="1039"/>
                </a:cubicBezTo>
                <a:close/>
                <a:moveTo>
                  <a:pt x="1470" y="833"/>
                </a:moveTo>
                <a:cubicBezTo>
                  <a:pt x="1453" y="832"/>
                  <a:pt x="1447" y="846"/>
                  <a:pt x="1444" y="861"/>
                </a:cubicBezTo>
                <a:cubicBezTo>
                  <a:pt x="1439" y="887"/>
                  <a:pt x="1454" y="896"/>
                  <a:pt x="1478" y="900"/>
                </a:cubicBezTo>
                <a:cubicBezTo>
                  <a:pt x="1489" y="892"/>
                  <a:pt x="1499" y="884"/>
                  <a:pt x="1508" y="877"/>
                </a:cubicBezTo>
                <a:cubicBezTo>
                  <a:pt x="1510" y="846"/>
                  <a:pt x="1494" y="834"/>
                  <a:pt x="1470" y="833"/>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4"/>
                  <a:pt x="2036" y="2011"/>
                  <a:pt x="2024" y="1991"/>
                </a:cubicBezTo>
                <a:close/>
                <a:moveTo>
                  <a:pt x="1461" y="2089"/>
                </a:moveTo>
                <a:cubicBezTo>
                  <a:pt x="1447" y="2086"/>
                  <a:pt x="1441" y="2091"/>
                  <a:pt x="1429" y="2118"/>
                </a:cubicBezTo>
                <a:cubicBezTo>
                  <a:pt x="1441" y="2144"/>
                  <a:pt x="1449" y="2149"/>
                  <a:pt x="1469" y="2144"/>
                </a:cubicBezTo>
                <a:cubicBezTo>
                  <a:pt x="1481" y="2141"/>
                  <a:pt x="1487" y="2133"/>
                  <a:pt x="1487" y="2121"/>
                </a:cubicBezTo>
                <a:cubicBezTo>
                  <a:pt x="1487" y="2107"/>
                  <a:pt x="1474" y="2092"/>
                  <a:pt x="1461" y="2089"/>
                </a:cubicBezTo>
                <a:close/>
                <a:moveTo>
                  <a:pt x="1459" y="1989"/>
                </a:moveTo>
                <a:cubicBezTo>
                  <a:pt x="1447" y="2001"/>
                  <a:pt x="1439" y="2013"/>
                  <a:pt x="1450" y="2029"/>
                </a:cubicBezTo>
                <a:cubicBezTo>
                  <a:pt x="1457" y="2039"/>
                  <a:pt x="1470" y="2042"/>
                  <a:pt x="1481" y="2036"/>
                </a:cubicBezTo>
                <a:cubicBezTo>
                  <a:pt x="1491" y="2030"/>
                  <a:pt x="1500" y="2022"/>
                  <a:pt x="1498" y="2008"/>
                </a:cubicBezTo>
                <a:cubicBezTo>
                  <a:pt x="1496" y="1995"/>
                  <a:pt x="1488" y="1990"/>
                  <a:pt x="1459" y="1989"/>
                </a:cubicBezTo>
                <a:close/>
                <a:moveTo>
                  <a:pt x="1523" y="1430"/>
                </a:moveTo>
                <a:cubicBezTo>
                  <a:pt x="1507" y="1419"/>
                  <a:pt x="1490" y="1417"/>
                  <a:pt x="1472" y="1431"/>
                </a:cubicBezTo>
                <a:cubicBezTo>
                  <a:pt x="1449" y="1448"/>
                  <a:pt x="1447" y="1460"/>
                  <a:pt x="1465" y="1505"/>
                </a:cubicBezTo>
                <a:cubicBezTo>
                  <a:pt x="1504" y="1514"/>
                  <a:pt x="1516" y="1510"/>
                  <a:pt x="1528" y="1485"/>
                </a:cubicBezTo>
                <a:cubicBezTo>
                  <a:pt x="1538" y="1465"/>
                  <a:pt x="1537" y="1440"/>
                  <a:pt x="1523" y="1430"/>
                </a:cubicBezTo>
                <a:close/>
                <a:moveTo>
                  <a:pt x="1458" y="1935"/>
                </a:moveTo>
                <a:cubicBezTo>
                  <a:pt x="1474" y="1929"/>
                  <a:pt x="1480" y="1910"/>
                  <a:pt x="1474" y="1891"/>
                </a:cubicBezTo>
                <a:cubicBezTo>
                  <a:pt x="1468" y="1876"/>
                  <a:pt x="1447" y="1866"/>
                  <a:pt x="1432" y="1871"/>
                </a:cubicBezTo>
                <a:cubicBezTo>
                  <a:pt x="1419" y="1877"/>
                  <a:pt x="1409" y="1904"/>
                  <a:pt x="1416" y="1920"/>
                </a:cubicBezTo>
                <a:cubicBezTo>
                  <a:pt x="1421" y="1933"/>
                  <a:pt x="1442" y="1941"/>
                  <a:pt x="1458" y="1935"/>
                </a:cubicBezTo>
                <a:close/>
                <a:moveTo>
                  <a:pt x="1449" y="1041"/>
                </a:moveTo>
                <a:cubicBezTo>
                  <a:pt x="1460" y="1019"/>
                  <a:pt x="1470" y="1002"/>
                  <a:pt x="1451" y="987"/>
                </a:cubicBezTo>
                <a:cubicBezTo>
                  <a:pt x="1444" y="982"/>
                  <a:pt x="1430" y="980"/>
                  <a:pt x="1422" y="984"/>
                </a:cubicBezTo>
                <a:cubicBezTo>
                  <a:pt x="1399" y="994"/>
                  <a:pt x="1402" y="1014"/>
                  <a:pt x="1410" y="1038"/>
                </a:cubicBezTo>
                <a:cubicBezTo>
                  <a:pt x="1423" y="1039"/>
                  <a:pt x="1437" y="1040"/>
                  <a:pt x="1449" y="1041"/>
                </a:cubicBezTo>
                <a:close/>
                <a:moveTo>
                  <a:pt x="1346" y="2102"/>
                </a:moveTo>
                <a:cubicBezTo>
                  <a:pt x="1343" y="2114"/>
                  <a:pt x="1346" y="2123"/>
                  <a:pt x="1358" y="2129"/>
                </a:cubicBezTo>
                <a:cubicBezTo>
                  <a:pt x="1372" y="2136"/>
                  <a:pt x="1385" y="2130"/>
                  <a:pt x="1398" y="2111"/>
                </a:cubicBezTo>
                <a:cubicBezTo>
                  <a:pt x="1394" y="2103"/>
                  <a:pt x="1390" y="2095"/>
                  <a:pt x="1385" y="2085"/>
                </a:cubicBezTo>
                <a:cubicBezTo>
                  <a:pt x="1355" y="2084"/>
                  <a:pt x="1350" y="2086"/>
                  <a:pt x="1346" y="2102"/>
                </a:cubicBezTo>
                <a:close/>
                <a:moveTo>
                  <a:pt x="1466" y="1332"/>
                </a:moveTo>
                <a:cubicBezTo>
                  <a:pt x="1476" y="1310"/>
                  <a:pt x="1466" y="1294"/>
                  <a:pt x="1444" y="1281"/>
                </a:cubicBezTo>
                <a:cubicBezTo>
                  <a:pt x="1434" y="1286"/>
                  <a:pt x="1421" y="1291"/>
                  <a:pt x="1408" y="1297"/>
                </a:cubicBezTo>
                <a:cubicBezTo>
                  <a:pt x="1409" y="1318"/>
                  <a:pt x="1400" y="1341"/>
                  <a:pt x="1427" y="1348"/>
                </a:cubicBezTo>
                <a:cubicBezTo>
                  <a:pt x="1442" y="1351"/>
                  <a:pt x="1459" y="1350"/>
                  <a:pt x="1466" y="1332"/>
                </a:cubicBezTo>
                <a:close/>
                <a:moveTo>
                  <a:pt x="1720" y="1966"/>
                </a:moveTo>
                <a:cubicBezTo>
                  <a:pt x="1699" y="1975"/>
                  <a:pt x="1675" y="1985"/>
                  <a:pt x="1654" y="1995"/>
                </a:cubicBezTo>
                <a:cubicBezTo>
                  <a:pt x="1639" y="2053"/>
                  <a:pt x="1647" y="2076"/>
                  <a:pt x="1685" y="2090"/>
                </a:cubicBezTo>
                <a:cubicBezTo>
                  <a:pt x="1719" y="2104"/>
                  <a:pt x="1751" y="2093"/>
                  <a:pt x="1763" y="2065"/>
                </a:cubicBezTo>
                <a:cubicBezTo>
                  <a:pt x="1782" y="2023"/>
                  <a:pt x="1773" y="2002"/>
                  <a:pt x="1720" y="1966"/>
                </a:cubicBezTo>
                <a:close/>
                <a:moveTo>
                  <a:pt x="1721" y="1351"/>
                </a:moveTo>
                <a:cubicBezTo>
                  <a:pt x="1715" y="1342"/>
                  <a:pt x="1707" y="1329"/>
                  <a:pt x="1701" y="1320"/>
                </a:cubicBezTo>
                <a:cubicBezTo>
                  <a:pt x="1647" y="1307"/>
                  <a:pt x="1626" y="1329"/>
                  <a:pt x="1614" y="1365"/>
                </a:cubicBezTo>
                <a:cubicBezTo>
                  <a:pt x="1618" y="1393"/>
                  <a:pt x="1636" y="1405"/>
                  <a:pt x="1661" y="1407"/>
                </a:cubicBezTo>
                <a:cubicBezTo>
                  <a:pt x="1693" y="1409"/>
                  <a:pt x="1706" y="1387"/>
                  <a:pt x="1721" y="1351"/>
                </a:cubicBezTo>
                <a:close/>
                <a:moveTo>
                  <a:pt x="1724" y="1653"/>
                </a:moveTo>
                <a:cubicBezTo>
                  <a:pt x="1693" y="1652"/>
                  <a:pt x="1667" y="1675"/>
                  <a:pt x="1660" y="1708"/>
                </a:cubicBezTo>
                <a:cubicBezTo>
                  <a:pt x="1654" y="1742"/>
                  <a:pt x="1663" y="1769"/>
                  <a:pt x="1694" y="1787"/>
                </a:cubicBezTo>
                <a:cubicBezTo>
                  <a:pt x="1731" y="1807"/>
                  <a:pt x="1753" y="1798"/>
                  <a:pt x="1803" y="1743"/>
                </a:cubicBezTo>
                <a:cubicBezTo>
                  <a:pt x="1784" y="1678"/>
                  <a:pt x="1763" y="1654"/>
                  <a:pt x="1724" y="1653"/>
                </a:cubicBezTo>
                <a:close/>
                <a:moveTo>
                  <a:pt x="1658" y="1188"/>
                </a:moveTo>
                <a:cubicBezTo>
                  <a:pt x="1677" y="1181"/>
                  <a:pt x="1681" y="1165"/>
                  <a:pt x="1680" y="1144"/>
                </a:cubicBezTo>
                <a:cubicBezTo>
                  <a:pt x="1664" y="1126"/>
                  <a:pt x="1646" y="1118"/>
                  <a:pt x="1626" y="1129"/>
                </a:cubicBezTo>
                <a:cubicBezTo>
                  <a:pt x="1609" y="1139"/>
                  <a:pt x="1606" y="1158"/>
                  <a:pt x="1610" y="1177"/>
                </a:cubicBezTo>
                <a:cubicBezTo>
                  <a:pt x="1623" y="1196"/>
                  <a:pt x="1639" y="1196"/>
                  <a:pt x="1658" y="1188"/>
                </a:cubicBezTo>
                <a:close/>
                <a:moveTo>
                  <a:pt x="1672" y="905"/>
                </a:moveTo>
                <a:cubicBezTo>
                  <a:pt x="1681" y="892"/>
                  <a:pt x="1681" y="879"/>
                  <a:pt x="1670" y="867"/>
                </a:cubicBezTo>
                <a:cubicBezTo>
                  <a:pt x="1658" y="853"/>
                  <a:pt x="1644" y="846"/>
                  <a:pt x="1626" y="856"/>
                </a:cubicBezTo>
                <a:cubicBezTo>
                  <a:pt x="1603" y="869"/>
                  <a:pt x="1595" y="888"/>
                  <a:pt x="1606" y="916"/>
                </a:cubicBezTo>
                <a:cubicBezTo>
                  <a:pt x="1644" y="928"/>
                  <a:pt x="1660" y="925"/>
                  <a:pt x="1672" y="905"/>
                </a:cubicBezTo>
                <a:close/>
                <a:moveTo>
                  <a:pt x="1564" y="1204"/>
                </a:moveTo>
                <a:cubicBezTo>
                  <a:pt x="1526" y="1225"/>
                  <a:pt x="1512" y="1241"/>
                  <a:pt x="1523" y="1260"/>
                </a:cubicBezTo>
                <a:cubicBezTo>
                  <a:pt x="1531" y="1273"/>
                  <a:pt x="1548" y="1286"/>
                  <a:pt x="1564" y="1289"/>
                </a:cubicBezTo>
                <a:cubicBezTo>
                  <a:pt x="1583" y="1294"/>
                  <a:pt x="1592" y="1274"/>
                  <a:pt x="1598" y="1259"/>
                </a:cubicBezTo>
                <a:cubicBezTo>
                  <a:pt x="1606" y="1240"/>
                  <a:pt x="1592" y="1221"/>
                  <a:pt x="1564" y="1204"/>
                </a:cubicBezTo>
                <a:close/>
                <a:moveTo>
                  <a:pt x="1125" y="1830"/>
                </a:moveTo>
                <a:cubicBezTo>
                  <a:pt x="1114" y="1840"/>
                  <a:pt x="1107" y="1852"/>
                  <a:pt x="1115" y="1866"/>
                </a:cubicBezTo>
                <a:cubicBezTo>
                  <a:pt x="1121" y="1875"/>
                  <a:pt x="1130" y="1877"/>
                  <a:pt x="1138" y="1872"/>
                </a:cubicBezTo>
                <a:cubicBezTo>
                  <a:pt x="1145" y="1867"/>
                  <a:pt x="1154" y="1859"/>
                  <a:pt x="1154" y="1853"/>
                </a:cubicBezTo>
                <a:cubicBezTo>
                  <a:pt x="1153" y="1836"/>
                  <a:pt x="1141" y="1830"/>
                  <a:pt x="1125" y="1830"/>
                </a:cubicBezTo>
                <a:close/>
                <a:moveTo>
                  <a:pt x="1365" y="1982"/>
                </a:moveTo>
                <a:cubicBezTo>
                  <a:pt x="1376" y="1977"/>
                  <a:pt x="1382" y="1960"/>
                  <a:pt x="1377" y="1947"/>
                </a:cubicBezTo>
                <a:cubicBezTo>
                  <a:pt x="1371" y="1932"/>
                  <a:pt x="1355" y="1926"/>
                  <a:pt x="1340" y="1932"/>
                </a:cubicBezTo>
                <a:cubicBezTo>
                  <a:pt x="1326" y="1937"/>
                  <a:pt x="1319" y="1954"/>
                  <a:pt x="1325" y="1968"/>
                </a:cubicBezTo>
                <a:cubicBezTo>
                  <a:pt x="1331" y="1981"/>
                  <a:pt x="1351" y="1989"/>
                  <a:pt x="1365" y="1982"/>
                </a:cubicBezTo>
                <a:close/>
                <a:moveTo>
                  <a:pt x="1218" y="1935"/>
                </a:moveTo>
                <a:cubicBezTo>
                  <a:pt x="1199" y="1912"/>
                  <a:pt x="1193" y="1908"/>
                  <a:pt x="1182" y="1917"/>
                </a:cubicBezTo>
                <a:cubicBezTo>
                  <a:pt x="1170" y="1926"/>
                  <a:pt x="1173" y="1939"/>
                  <a:pt x="1194" y="1962"/>
                </a:cubicBezTo>
                <a:cubicBezTo>
                  <a:pt x="1206" y="1955"/>
                  <a:pt x="1219" y="1952"/>
                  <a:pt x="1218" y="1935"/>
                </a:cubicBezTo>
                <a:close/>
                <a:moveTo>
                  <a:pt x="1128" y="2004"/>
                </a:moveTo>
                <a:cubicBezTo>
                  <a:pt x="1123" y="2007"/>
                  <a:pt x="1120" y="2014"/>
                  <a:pt x="1113" y="2024"/>
                </a:cubicBezTo>
                <a:cubicBezTo>
                  <a:pt x="1124" y="2028"/>
                  <a:pt x="1131" y="2034"/>
                  <a:pt x="1137" y="2033"/>
                </a:cubicBezTo>
                <a:cubicBezTo>
                  <a:pt x="1147" y="2031"/>
                  <a:pt x="1151" y="2022"/>
                  <a:pt x="1147" y="2012"/>
                </a:cubicBezTo>
                <a:cubicBezTo>
                  <a:pt x="1143" y="2003"/>
                  <a:pt x="1137" y="1999"/>
                  <a:pt x="1128" y="2004"/>
                </a:cubicBezTo>
                <a:close/>
                <a:moveTo>
                  <a:pt x="1114" y="2069"/>
                </a:moveTo>
                <a:cubicBezTo>
                  <a:pt x="1107" y="2074"/>
                  <a:pt x="1099" y="2079"/>
                  <a:pt x="1093" y="2083"/>
                </a:cubicBezTo>
                <a:cubicBezTo>
                  <a:pt x="1096" y="2098"/>
                  <a:pt x="1097" y="2110"/>
                  <a:pt x="1112" y="2111"/>
                </a:cubicBezTo>
                <a:cubicBezTo>
                  <a:pt x="1118" y="2111"/>
                  <a:pt x="1126" y="2106"/>
                  <a:pt x="1128" y="2102"/>
                </a:cubicBezTo>
                <a:cubicBezTo>
                  <a:pt x="1136" y="2088"/>
                  <a:pt x="1127" y="2079"/>
                  <a:pt x="1114" y="2069"/>
                </a:cubicBezTo>
                <a:close/>
                <a:moveTo>
                  <a:pt x="1181" y="2088"/>
                </a:moveTo>
                <a:cubicBezTo>
                  <a:pt x="1173" y="2107"/>
                  <a:pt x="1175" y="2121"/>
                  <a:pt x="1187" y="2121"/>
                </a:cubicBezTo>
                <a:cubicBezTo>
                  <a:pt x="1193" y="2122"/>
                  <a:pt x="1203" y="2115"/>
                  <a:pt x="1206" y="2109"/>
                </a:cubicBezTo>
                <a:cubicBezTo>
                  <a:pt x="1211" y="2100"/>
                  <a:pt x="1202" y="2093"/>
                  <a:pt x="1181" y="2088"/>
                </a:cubicBezTo>
                <a:close/>
                <a:moveTo>
                  <a:pt x="1216" y="1292"/>
                </a:moveTo>
                <a:cubicBezTo>
                  <a:pt x="1218" y="1276"/>
                  <a:pt x="1207" y="1265"/>
                  <a:pt x="1192" y="1264"/>
                </a:cubicBezTo>
                <a:cubicBezTo>
                  <a:pt x="1180" y="1263"/>
                  <a:pt x="1161" y="1265"/>
                  <a:pt x="1155" y="1273"/>
                </a:cubicBezTo>
                <a:cubicBezTo>
                  <a:pt x="1139" y="1294"/>
                  <a:pt x="1150" y="1313"/>
                  <a:pt x="1169" y="1328"/>
                </a:cubicBezTo>
                <a:cubicBezTo>
                  <a:pt x="1194" y="1327"/>
                  <a:pt x="1213" y="1319"/>
                  <a:pt x="1216" y="1292"/>
                </a:cubicBezTo>
                <a:close/>
                <a:moveTo>
                  <a:pt x="1292" y="2075"/>
                </a:moveTo>
                <a:cubicBezTo>
                  <a:pt x="1279" y="2101"/>
                  <a:pt x="1280" y="2111"/>
                  <a:pt x="1294" y="2116"/>
                </a:cubicBezTo>
                <a:cubicBezTo>
                  <a:pt x="1305" y="2120"/>
                  <a:pt x="1313" y="2115"/>
                  <a:pt x="1318" y="2106"/>
                </a:cubicBezTo>
                <a:cubicBezTo>
                  <a:pt x="1324" y="2093"/>
                  <a:pt x="1314" y="2081"/>
                  <a:pt x="1292" y="2075"/>
                </a:cubicBezTo>
                <a:close/>
                <a:moveTo>
                  <a:pt x="1292" y="1858"/>
                </a:moveTo>
                <a:cubicBezTo>
                  <a:pt x="1282" y="1861"/>
                  <a:pt x="1274" y="1873"/>
                  <a:pt x="1276" y="1883"/>
                </a:cubicBezTo>
                <a:cubicBezTo>
                  <a:pt x="1279" y="1895"/>
                  <a:pt x="1294" y="1903"/>
                  <a:pt x="1306" y="1899"/>
                </a:cubicBezTo>
                <a:cubicBezTo>
                  <a:pt x="1316" y="1896"/>
                  <a:pt x="1323" y="1881"/>
                  <a:pt x="1319" y="1871"/>
                </a:cubicBezTo>
                <a:cubicBezTo>
                  <a:pt x="1315" y="1861"/>
                  <a:pt x="1302" y="1855"/>
                  <a:pt x="1292" y="1858"/>
                </a:cubicBezTo>
                <a:close/>
                <a:moveTo>
                  <a:pt x="1200" y="2013"/>
                </a:moveTo>
                <a:cubicBezTo>
                  <a:pt x="1193" y="2024"/>
                  <a:pt x="1189" y="2033"/>
                  <a:pt x="1184" y="2042"/>
                </a:cubicBezTo>
                <a:cubicBezTo>
                  <a:pt x="1209" y="2063"/>
                  <a:pt x="1214" y="2062"/>
                  <a:pt x="1225" y="2035"/>
                </a:cubicBezTo>
                <a:cubicBezTo>
                  <a:pt x="1217" y="2028"/>
                  <a:pt x="1210" y="2022"/>
                  <a:pt x="1200" y="2013"/>
                </a:cubicBezTo>
                <a:close/>
                <a:moveTo>
                  <a:pt x="1228" y="2150"/>
                </a:moveTo>
                <a:cubicBezTo>
                  <a:pt x="1224" y="2151"/>
                  <a:pt x="1221" y="2154"/>
                  <a:pt x="1219" y="2158"/>
                </a:cubicBezTo>
                <a:cubicBezTo>
                  <a:pt x="1256" y="2158"/>
                  <a:pt x="1256" y="2158"/>
                  <a:pt x="1256" y="2158"/>
                </a:cubicBezTo>
                <a:cubicBezTo>
                  <a:pt x="1251" y="2149"/>
                  <a:pt x="1240" y="2145"/>
                  <a:pt x="1228" y="2150"/>
                </a:cubicBezTo>
                <a:close/>
                <a:moveTo>
                  <a:pt x="1294" y="2009"/>
                </a:moveTo>
                <a:cubicBezTo>
                  <a:pt x="1299" y="1994"/>
                  <a:pt x="1290" y="1983"/>
                  <a:pt x="1274" y="1977"/>
                </a:cubicBezTo>
                <a:cubicBezTo>
                  <a:pt x="1258" y="1984"/>
                  <a:pt x="1247" y="1994"/>
                  <a:pt x="1252" y="2011"/>
                </a:cubicBezTo>
                <a:cubicBezTo>
                  <a:pt x="1254" y="2018"/>
                  <a:pt x="1264" y="2024"/>
                  <a:pt x="1271" y="2026"/>
                </a:cubicBezTo>
                <a:cubicBezTo>
                  <a:pt x="1283" y="2029"/>
                  <a:pt x="1292" y="2019"/>
                  <a:pt x="1294" y="2009"/>
                </a:cubicBezTo>
                <a:close/>
                <a:moveTo>
                  <a:pt x="1982" y="1860"/>
                </a:moveTo>
                <a:cubicBezTo>
                  <a:pt x="2011" y="1852"/>
                  <a:pt x="2040" y="1817"/>
                  <a:pt x="2034" y="1792"/>
                </a:cubicBezTo>
                <a:cubicBezTo>
                  <a:pt x="2023" y="1752"/>
                  <a:pt x="1993" y="1738"/>
                  <a:pt x="1954" y="1740"/>
                </a:cubicBezTo>
                <a:cubicBezTo>
                  <a:pt x="1910" y="1781"/>
                  <a:pt x="1903" y="1801"/>
                  <a:pt x="1924" y="1834"/>
                </a:cubicBezTo>
                <a:cubicBezTo>
                  <a:pt x="1937" y="1856"/>
                  <a:pt x="1955" y="1868"/>
                  <a:pt x="1982" y="1860"/>
                </a:cubicBezTo>
                <a:close/>
                <a:moveTo>
                  <a:pt x="2752" y="1969"/>
                </a:moveTo>
                <a:cubicBezTo>
                  <a:pt x="2714" y="1985"/>
                  <a:pt x="2716" y="2012"/>
                  <a:pt x="2730" y="2046"/>
                </a:cubicBezTo>
                <a:cubicBezTo>
                  <a:pt x="2750" y="2052"/>
                  <a:pt x="2769" y="2059"/>
                  <a:pt x="2785" y="2064"/>
                </a:cubicBezTo>
                <a:cubicBezTo>
                  <a:pt x="2827" y="2040"/>
                  <a:pt x="2828" y="2010"/>
                  <a:pt x="2809" y="1978"/>
                </a:cubicBezTo>
                <a:cubicBezTo>
                  <a:pt x="2796" y="1956"/>
                  <a:pt x="2774" y="1960"/>
                  <a:pt x="2752" y="1969"/>
                </a:cubicBezTo>
                <a:close/>
                <a:moveTo>
                  <a:pt x="2635" y="1396"/>
                </a:moveTo>
                <a:cubicBezTo>
                  <a:pt x="2616" y="1405"/>
                  <a:pt x="2595" y="1414"/>
                  <a:pt x="2572" y="1424"/>
                </a:cubicBezTo>
                <a:cubicBezTo>
                  <a:pt x="2564" y="1498"/>
                  <a:pt x="2569" y="1511"/>
                  <a:pt x="2607" y="1522"/>
                </a:cubicBezTo>
                <a:cubicBezTo>
                  <a:pt x="2636" y="1531"/>
                  <a:pt x="2658" y="1524"/>
                  <a:pt x="2672" y="1497"/>
                </a:cubicBezTo>
                <a:cubicBezTo>
                  <a:pt x="2691" y="1463"/>
                  <a:pt x="2680" y="1432"/>
                  <a:pt x="2635" y="1396"/>
                </a:cubicBezTo>
                <a:close/>
                <a:moveTo>
                  <a:pt x="2776" y="1841"/>
                </a:moveTo>
                <a:cubicBezTo>
                  <a:pt x="2799" y="1832"/>
                  <a:pt x="2817" y="1795"/>
                  <a:pt x="2809" y="1771"/>
                </a:cubicBezTo>
                <a:cubicBezTo>
                  <a:pt x="2801" y="1747"/>
                  <a:pt x="2769" y="1734"/>
                  <a:pt x="2738" y="1743"/>
                </a:cubicBezTo>
                <a:cubicBezTo>
                  <a:pt x="2710" y="1751"/>
                  <a:pt x="2696" y="1780"/>
                  <a:pt x="2706" y="1811"/>
                </a:cubicBezTo>
                <a:cubicBezTo>
                  <a:pt x="2714" y="1837"/>
                  <a:pt x="2748" y="1851"/>
                  <a:pt x="2776" y="1841"/>
                </a:cubicBezTo>
                <a:close/>
                <a:moveTo>
                  <a:pt x="2612" y="1590"/>
                </a:moveTo>
                <a:cubicBezTo>
                  <a:pt x="2582" y="1574"/>
                  <a:pt x="2553" y="1596"/>
                  <a:pt x="2535" y="1649"/>
                </a:cubicBezTo>
                <a:cubicBezTo>
                  <a:pt x="2595" y="1682"/>
                  <a:pt x="2619" y="1681"/>
                  <a:pt x="2634" y="1649"/>
                </a:cubicBezTo>
                <a:cubicBezTo>
                  <a:pt x="2646" y="1622"/>
                  <a:pt x="2634" y="1603"/>
                  <a:pt x="2612" y="1590"/>
                </a:cubicBezTo>
                <a:close/>
                <a:moveTo>
                  <a:pt x="2577" y="2046"/>
                </a:moveTo>
                <a:cubicBezTo>
                  <a:pt x="2544" y="2025"/>
                  <a:pt x="2521" y="2046"/>
                  <a:pt x="2496" y="2076"/>
                </a:cubicBezTo>
                <a:cubicBezTo>
                  <a:pt x="2507" y="2094"/>
                  <a:pt x="2517" y="2113"/>
                  <a:pt x="2527" y="2129"/>
                </a:cubicBezTo>
                <a:cubicBezTo>
                  <a:pt x="2563" y="2124"/>
                  <a:pt x="2594" y="2122"/>
                  <a:pt x="2596" y="2085"/>
                </a:cubicBezTo>
                <a:cubicBezTo>
                  <a:pt x="2597" y="2072"/>
                  <a:pt x="2588" y="2052"/>
                  <a:pt x="2577" y="2046"/>
                </a:cubicBezTo>
                <a:close/>
                <a:moveTo>
                  <a:pt x="2606" y="1860"/>
                </a:moveTo>
                <a:cubicBezTo>
                  <a:pt x="2583" y="1847"/>
                  <a:pt x="2565" y="1867"/>
                  <a:pt x="2551" y="1916"/>
                </a:cubicBezTo>
                <a:cubicBezTo>
                  <a:pt x="2596" y="1940"/>
                  <a:pt x="2629" y="1936"/>
                  <a:pt x="2632" y="1908"/>
                </a:cubicBezTo>
                <a:cubicBezTo>
                  <a:pt x="2634" y="1892"/>
                  <a:pt x="2620" y="1868"/>
                  <a:pt x="2606" y="1860"/>
                </a:cubicBezTo>
                <a:close/>
                <a:moveTo>
                  <a:pt x="2830" y="917"/>
                </a:moveTo>
                <a:cubicBezTo>
                  <a:pt x="2808" y="924"/>
                  <a:pt x="2798" y="945"/>
                  <a:pt x="2807" y="965"/>
                </a:cubicBezTo>
                <a:cubicBezTo>
                  <a:pt x="2817" y="989"/>
                  <a:pt x="2842" y="1002"/>
                  <a:pt x="2863" y="994"/>
                </a:cubicBezTo>
                <a:cubicBezTo>
                  <a:pt x="2870" y="991"/>
                  <a:pt x="2875" y="987"/>
                  <a:pt x="2880" y="981"/>
                </a:cubicBezTo>
                <a:cubicBezTo>
                  <a:pt x="2880" y="924"/>
                  <a:pt x="2880" y="924"/>
                  <a:pt x="2880" y="924"/>
                </a:cubicBezTo>
                <a:cubicBezTo>
                  <a:pt x="2868" y="914"/>
                  <a:pt x="2849" y="910"/>
                  <a:pt x="2830" y="917"/>
                </a:cubicBezTo>
                <a:close/>
                <a:moveTo>
                  <a:pt x="2845" y="605"/>
                </a:moveTo>
                <a:cubicBezTo>
                  <a:pt x="2828" y="611"/>
                  <a:pt x="2820" y="635"/>
                  <a:pt x="2828" y="653"/>
                </a:cubicBezTo>
                <a:cubicBezTo>
                  <a:pt x="2835" y="668"/>
                  <a:pt x="2860" y="679"/>
                  <a:pt x="2876" y="673"/>
                </a:cubicBezTo>
                <a:cubicBezTo>
                  <a:pt x="2877" y="672"/>
                  <a:pt x="2878" y="671"/>
                  <a:pt x="2880" y="670"/>
                </a:cubicBezTo>
                <a:cubicBezTo>
                  <a:pt x="2880" y="607"/>
                  <a:pt x="2880" y="607"/>
                  <a:pt x="2880" y="607"/>
                </a:cubicBezTo>
                <a:cubicBezTo>
                  <a:pt x="2870" y="601"/>
                  <a:pt x="2858" y="600"/>
                  <a:pt x="2845" y="605"/>
                </a:cubicBezTo>
                <a:close/>
                <a:moveTo>
                  <a:pt x="2504" y="882"/>
                </a:moveTo>
                <a:cubicBezTo>
                  <a:pt x="2498" y="863"/>
                  <a:pt x="2472" y="845"/>
                  <a:pt x="2452" y="850"/>
                </a:cubicBezTo>
                <a:cubicBezTo>
                  <a:pt x="2421" y="857"/>
                  <a:pt x="2414" y="882"/>
                  <a:pt x="2410" y="914"/>
                </a:cubicBezTo>
                <a:cubicBezTo>
                  <a:pt x="2427" y="924"/>
                  <a:pt x="2443" y="935"/>
                  <a:pt x="2460" y="945"/>
                </a:cubicBezTo>
                <a:cubicBezTo>
                  <a:pt x="2501" y="916"/>
                  <a:pt x="2510" y="902"/>
                  <a:pt x="2504" y="882"/>
                </a:cubicBezTo>
                <a:close/>
                <a:moveTo>
                  <a:pt x="2854" y="1386"/>
                </a:moveTo>
                <a:cubicBezTo>
                  <a:pt x="2858" y="1397"/>
                  <a:pt x="2868" y="1408"/>
                  <a:pt x="2880" y="1417"/>
                </a:cubicBezTo>
                <a:cubicBezTo>
                  <a:pt x="2880" y="1323"/>
                  <a:pt x="2880" y="1323"/>
                  <a:pt x="2880" y="1323"/>
                </a:cubicBezTo>
                <a:cubicBezTo>
                  <a:pt x="2858" y="1339"/>
                  <a:pt x="2847" y="1364"/>
                  <a:pt x="2854" y="1386"/>
                </a:cubicBezTo>
                <a:close/>
                <a:moveTo>
                  <a:pt x="2837" y="1515"/>
                </a:moveTo>
                <a:cubicBezTo>
                  <a:pt x="2821" y="1503"/>
                  <a:pt x="2793" y="1495"/>
                  <a:pt x="2774" y="1499"/>
                </a:cubicBezTo>
                <a:cubicBezTo>
                  <a:pt x="2738" y="1507"/>
                  <a:pt x="2742" y="1540"/>
                  <a:pt x="2747" y="1579"/>
                </a:cubicBezTo>
                <a:cubicBezTo>
                  <a:pt x="2775" y="1581"/>
                  <a:pt x="2800" y="1583"/>
                  <a:pt x="2822" y="1585"/>
                </a:cubicBezTo>
                <a:cubicBezTo>
                  <a:pt x="2842" y="1561"/>
                  <a:pt x="2865" y="1538"/>
                  <a:pt x="2837" y="1515"/>
                </a:cubicBezTo>
                <a:close/>
                <a:moveTo>
                  <a:pt x="2859" y="1723"/>
                </a:moveTo>
                <a:cubicBezTo>
                  <a:pt x="2867" y="1731"/>
                  <a:pt x="2874" y="1737"/>
                  <a:pt x="2880" y="1742"/>
                </a:cubicBezTo>
                <a:cubicBezTo>
                  <a:pt x="2880" y="1650"/>
                  <a:pt x="2880" y="1650"/>
                  <a:pt x="2880" y="1650"/>
                </a:cubicBezTo>
                <a:cubicBezTo>
                  <a:pt x="2868" y="1660"/>
                  <a:pt x="2862" y="1682"/>
                  <a:pt x="2859" y="1723"/>
                </a:cubicBezTo>
                <a:close/>
                <a:moveTo>
                  <a:pt x="2321" y="1460"/>
                </a:moveTo>
                <a:cubicBezTo>
                  <a:pt x="2309" y="1431"/>
                  <a:pt x="2270" y="1416"/>
                  <a:pt x="2237" y="1427"/>
                </a:cubicBezTo>
                <a:cubicBezTo>
                  <a:pt x="2202" y="1440"/>
                  <a:pt x="2184" y="1476"/>
                  <a:pt x="2196" y="1513"/>
                </a:cubicBezTo>
                <a:cubicBezTo>
                  <a:pt x="2207" y="1547"/>
                  <a:pt x="2247" y="1567"/>
                  <a:pt x="2281" y="1555"/>
                </a:cubicBezTo>
                <a:cubicBezTo>
                  <a:pt x="2314" y="1542"/>
                  <a:pt x="2335" y="1494"/>
                  <a:pt x="2321" y="1460"/>
                </a:cubicBezTo>
                <a:close/>
                <a:moveTo>
                  <a:pt x="2026" y="2152"/>
                </a:moveTo>
                <a:cubicBezTo>
                  <a:pt x="2021" y="2153"/>
                  <a:pt x="2015" y="2156"/>
                  <a:pt x="2010" y="2158"/>
                </a:cubicBezTo>
                <a:cubicBezTo>
                  <a:pt x="2073" y="2158"/>
                  <a:pt x="2073" y="2158"/>
                  <a:pt x="2073" y="2158"/>
                </a:cubicBezTo>
                <a:cubicBezTo>
                  <a:pt x="2061" y="2149"/>
                  <a:pt x="2046" y="2146"/>
                  <a:pt x="2026" y="2152"/>
                </a:cubicBezTo>
                <a:close/>
                <a:moveTo>
                  <a:pt x="2398" y="1419"/>
                </a:moveTo>
                <a:cubicBezTo>
                  <a:pt x="2389" y="1459"/>
                  <a:pt x="2393" y="1488"/>
                  <a:pt x="2437" y="1504"/>
                </a:cubicBezTo>
                <a:cubicBezTo>
                  <a:pt x="2500" y="1470"/>
                  <a:pt x="2501" y="1461"/>
                  <a:pt x="2453" y="1406"/>
                </a:cubicBezTo>
                <a:cubicBezTo>
                  <a:pt x="2435" y="1410"/>
                  <a:pt x="2415" y="1415"/>
                  <a:pt x="2398" y="1419"/>
                </a:cubicBezTo>
                <a:close/>
                <a:moveTo>
                  <a:pt x="2188" y="1808"/>
                </a:moveTo>
                <a:cubicBezTo>
                  <a:pt x="2129" y="1849"/>
                  <a:pt x="2120" y="1865"/>
                  <a:pt x="2139" y="1892"/>
                </a:cubicBezTo>
                <a:cubicBezTo>
                  <a:pt x="2160" y="1923"/>
                  <a:pt x="2190" y="1917"/>
                  <a:pt x="2249" y="1869"/>
                </a:cubicBezTo>
                <a:cubicBezTo>
                  <a:pt x="2233" y="1840"/>
                  <a:pt x="2228" y="1806"/>
                  <a:pt x="2188" y="1808"/>
                </a:cubicBezTo>
                <a:close/>
                <a:moveTo>
                  <a:pt x="1116" y="1953"/>
                </a:moveTo>
                <a:cubicBezTo>
                  <a:pt x="1106" y="1945"/>
                  <a:pt x="1097" y="1933"/>
                  <a:pt x="1083" y="1945"/>
                </a:cubicBezTo>
                <a:cubicBezTo>
                  <a:pt x="1079" y="1948"/>
                  <a:pt x="1076" y="1960"/>
                  <a:pt x="1079" y="1964"/>
                </a:cubicBezTo>
                <a:cubicBezTo>
                  <a:pt x="1084" y="1971"/>
                  <a:pt x="1093" y="1979"/>
                  <a:pt x="1100" y="1979"/>
                </a:cubicBezTo>
                <a:cubicBezTo>
                  <a:pt x="1114" y="1980"/>
                  <a:pt x="1114" y="1966"/>
                  <a:pt x="1116" y="1953"/>
                </a:cubicBezTo>
                <a:close/>
                <a:moveTo>
                  <a:pt x="1843" y="1000"/>
                </a:moveTo>
                <a:cubicBezTo>
                  <a:pt x="1802" y="998"/>
                  <a:pt x="1792" y="1003"/>
                  <a:pt x="1784" y="1028"/>
                </a:cubicBezTo>
                <a:cubicBezTo>
                  <a:pt x="1774" y="1056"/>
                  <a:pt x="1780" y="1067"/>
                  <a:pt x="1822" y="1092"/>
                </a:cubicBezTo>
                <a:cubicBezTo>
                  <a:pt x="1880" y="1069"/>
                  <a:pt x="1884" y="1049"/>
                  <a:pt x="1843" y="1000"/>
                </a:cubicBezTo>
                <a:close/>
                <a:moveTo>
                  <a:pt x="1950" y="1424"/>
                </a:moveTo>
                <a:cubicBezTo>
                  <a:pt x="1944" y="1394"/>
                  <a:pt x="1904" y="1366"/>
                  <a:pt x="1876" y="1372"/>
                </a:cubicBezTo>
                <a:cubicBezTo>
                  <a:pt x="1837" y="1379"/>
                  <a:pt x="1816" y="1421"/>
                  <a:pt x="1828" y="1467"/>
                </a:cubicBezTo>
                <a:cubicBezTo>
                  <a:pt x="1838" y="1504"/>
                  <a:pt x="1861" y="1517"/>
                  <a:pt x="1898" y="1506"/>
                </a:cubicBezTo>
                <a:cubicBezTo>
                  <a:pt x="1932" y="1495"/>
                  <a:pt x="1957" y="1457"/>
                  <a:pt x="1950" y="1424"/>
                </a:cubicBezTo>
                <a:close/>
                <a:moveTo>
                  <a:pt x="2046" y="1556"/>
                </a:moveTo>
                <a:cubicBezTo>
                  <a:pt x="2022" y="1564"/>
                  <a:pt x="2006" y="1594"/>
                  <a:pt x="2012" y="1619"/>
                </a:cubicBezTo>
                <a:cubicBezTo>
                  <a:pt x="2017" y="1644"/>
                  <a:pt x="2046" y="1666"/>
                  <a:pt x="2069" y="1661"/>
                </a:cubicBezTo>
                <a:cubicBezTo>
                  <a:pt x="2098" y="1656"/>
                  <a:pt x="2121" y="1620"/>
                  <a:pt x="2113" y="1592"/>
                </a:cubicBezTo>
                <a:cubicBezTo>
                  <a:pt x="2106" y="1565"/>
                  <a:pt x="2072" y="1547"/>
                  <a:pt x="2046" y="1556"/>
                </a:cubicBezTo>
                <a:close/>
                <a:moveTo>
                  <a:pt x="2428" y="1805"/>
                </a:moveTo>
                <a:cubicBezTo>
                  <a:pt x="2412" y="1821"/>
                  <a:pt x="2395" y="1839"/>
                  <a:pt x="2372" y="1862"/>
                </a:cubicBezTo>
                <a:cubicBezTo>
                  <a:pt x="2399" y="1879"/>
                  <a:pt x="2420" y="1892"/>
                  <a:pt x="2440" y="1904"/>
                </a:cubicBezTo>
                <a:cubicBezTo>
                  <a:pt x="2493" y="1845"/>
                  <a:pt x="2492" y="1835"/>
                  <a:pt x="2428" y="1805"/>
                </a:cubicBezTo>
                <a:close/>
                <a:moveTo>
                  <a:pt x="2363" y="1989"/>
                </a:moveTo>
                <a:cubicBezTo>
                  <a:pt x="2341" y="1996"/>
                  <a:pt x="2330" y="2012"/>
                  <a:pt x="2341" y="2032"/>
                </a:cubicBezTo>
                <a:cubicBezTo>
                  <a:pt x="2348" y="2046"/>
                  <a:pt x="2365" y="2054"/>
                  <a:pt x="2388" y="2072"/>
                </a:cubicBezTo>
                <a:cubicBezTo>
                  <a:pt x="2400" y="2046"/>
                  <a:pt x="2414" y="2029"/>
                  <a:pt x="2412" y="2015"/>
                </a:cubicBezTo>
                <a:cubicBezTo>
                  <a:pt x="2408" y="1992"/>
                  <a:pt x="2388" y="1981"/>
                  <a:pt x="2363" y="1989"/>
                </a:cubicBezTo>
                <a:close/>
                <a:moveTo>
                  <a:pt x="2218" y="2056"/>
                </a:moveTo>
                <a:cubicBezTo>
                  <a:pt x="2196" y="2080"/>
                  <a:pt x="2165" y="2100"/>
                  <a:pt x="2192" y="2133"/>
                </a:cubicBezTo>
                <a:cubicBezTo>
                  <a:pt x="2201" y="2144"/>
                  <a:pt x="2229" y="2152"/>
                  <a:pt x="2239" y="2146"/>
                </a:cubicBezTo>
                <a:cubicBezTo>
                  <a:pt x="2257" y="2136"/>
                  <a:pt x="2277" y="2115"/>
                  <a:pt x="2279" y="2097"/>
                </a:cubicBezTo>
                <a:cubicBezTo>
                  <a:pt x="2282" y="2063"/>
                  <a:pt x="2249" y="2062"/>
                  <a:pt x="2218" y="2056"/>
                </a:cubicBezTo>
                <a:close/>
                <a:moveTo>
                  <a:pt x="1781" y="1176"/>
                </a:moveTo>
                <a:cubicBezTo>
                  <a:pt x="1759" y="1170"/>
                  <a:pt x="1734" y="1185"/>
                  <a:pt x="1728" y="1208"/>
                </a:cubicBezTo>
                <a:cubicBezTo>
                  <a:pt x="1722" y="1228"/>
                  <a:pt x="1735" y="1246"/>
                  <a:pt x="1758" y="1252"/>
                </a:cubicBezTo>
                <a:cubicBezTo>
                  <a:pt x="1785" y="1259"/>
                  <a:pt x="1804" y="1250"/>
                  <a:pt x="1808" y="1228"/>
                </a:cubicBezTo>
                <a:cubicBezTo>
                  <a:pt x="1813" y="1205"/>
                  <a:pt x="1800" y="1181"/>
                  <a:pt x="1781" y="1176"/>
                </a:cubicBezTo>
                <a:close/>
                <a:moveTo>
                  <a:pt x="2375" y="1735"/>
                </a:moveTo>
                <a:cubicBezTo>
                  <a:pt x="2391" y="1731"/>
                  <a:pt x="2407" y="1709"/>
                  <a:pt x="2413" y="1692"/>
                </a:cubicBezTo>
                <a:cubicBezTo>
                  <a:pt x="2423" y="1662"/>
                  <a:pt x="2400" y="1641"/>
                  <a:pt x="2376" y="1633"/>
                </a:cubicBezTo>
                <a:cubicBezTo>
                  <a:pt x="2340" y="1621"/>
                  <a:pt x="2314" y="1640"/>
                  <a:pt x="2297" y="1678"/>
                </a:cubicBezTo>
                <a:cubicBezTo>
                  <a:pt x="2312" y="1717"/>
                  <a:pt x="2333" y="1746"/>
                  <a:pt x="2375" y="1735"/>
                </a:cubicBezTo>
                <a:close/>
                <a:moveTo>
                  <a:pt x="959" y="2075"/>
                </a:moveTo>
                <a:cubicBezTo>
                  <a:pt x="946" y="2071"/>
                  <a:pt x="937" y="2077"/>
                  <a:pt x="930" y="2088"/>
                </a:cubicBezTo>
                <a:cubicBezTo>
                  <a:pt x="924" y="2099"/>
                  <a:pt x="928" y="2108"/>
                  <a:pt x="936" y="2118"/>
                </a:cubicBezTo>
                <a:cubicBezTo>
                  <a:pt x="951" y="2122"/>
                  <a:pt x="963" y="2119"/>
                  <a:pt x="969" y="2106"/>
                </a:cubicBezTo>
                <a:cubicBezTo>
                  <a:pt x="974" y="2094"/>
                  <a:pt x="968" y="2083"/>
                  <a:pt x="959" y="2075"/>
                </a:cubicBezTo>
                <a:close/>
                <a:moveTo>
                  <a:pt x="438" y="220"/>
                </a:moveTo>
                <a:cubicBezTo>
                  <a:pt x="454" y="221"/>
                  <a:pt x="454" y="206"/>
                  <a:pt x="456" y="191"/>
                </a:cubicBezTo>
                <a:cubicBezTo>
                  <a:pt x="444" y="181"/>
                  <a:pt x="434" y="168"/>
                  <a:pt x="419" y="181"/>
                </a:cubicBezTo>
                <a:cubicBezTo>
                  <a:pt x="414" y="185"/>
                  <a:pt x="411" y="199"/>
                  <a:pt x="414" y="203"/>
                </a:cubicBezTo>
                <a:cubicBezTo>
                  <a:pt x="419" y="211"/>
                  <a:pt x="430" y="220"/>
                  <a:pt x="438" y="220"/>
                </a:cubicBezTo>
                <a:close/>
                <a:moveTo>
                  <a:pt x="331" y="56"/>
                </a:moveTo>
                <a:cubicBezTo>
                  <a:pt x="339" y="50"/>
                  <a:pt x="347" y="43"/>
                  <a:pt x="358" y="34"/>
                </a:cubicBezTo>
                <a:cubicBezTo>
                  <a:pt x="354" y="23"/>
                  <a:pt x="352" y="10"/>
                  <a:pt x="346" y="0"/>
                </a:cubicBezTo>
                <a:cubicBezTo>
                  <a:pt x="289" y="0"/>
                  <a:pt x="289" y="0"/>
                  <a:pt x="289" y="0"/>
                </a:cubicBezTo>
                <a:cubicBezTo>
                  <a:pt x="283" y="11"/>
                  <a:pt x="285" y="26"/>
                  <a:pt x="294" y="39"/>
                </a:cubicBezTo>
                <a:cubicBezTo>
                  <a:pt x="304" y="51"/>
                  <a:pt x="316" y="58"/>
                  <a:pt x="331" y="56"/>
                </a:cubicBezTo>
                <a:close/>
                <a:moveTo>
                  <a:pt x="220" y="146"/>
                </a:moveTo>
                <a:cubicBezTo>
                  <a:pt x="234" y="145"/>
                  <a:pt x="244" y="139"/>
                  <a:pt x="249" y="124"/>
                </a:cubicBezTo>
                <a:cubicBezTo>
                  <a:pt x="254" y="104"/>
                  <a:pt x="250" y="96"/>
                  <a:pt x="221" y="78"/>
                </a:cubicBezTo>
                <a:cubicBezTo>
                  <a:pt x="195" y="90"/>
                  <a:pt x="190" y="97"/>
                  <a:pt x="193" y="117"/>
                </a:cubicBezTo>
                <a:cubicBezTo>
                  <a:pt x="196" y="133"/>
                  <a:pt x="208" y="146"/>
                  <a:pt x="220" y="146"/>
                </a:cubicBezTo>
                <a:close/>
                <a:moveTo>
                  <a:pt x="375" y="357"/>
                </a:moveTo>
                <a:cubicBezTo>
                  <a:pt x="362" y="361"/>
                  <a:pt x="353" y="380"/>
                  <a:pt x="357" y="392"/>
                </a:cubicBezTo>
                <a:cubicBezTo>
                  <a:pt x="362" y="406"/>
                  <a:pt x="384" y="414"/>
                  <a:pt x="399" y="408"/>
                </a:cubicBezTo>
                <a:cubicBezTo>
                  <a:pt x="413" y="403"/>
                  <a:pt x="415" y="393"/>
                  <a:pt x="408" y="375"/>
                </a:cubicBezTo>
                <a:cubicBezTo>
                  <a:pt x="401" y="358"/>
                  <a:pt x="390" y="352"/>
                  <a:pt x="375" y="357"/>
                </a:cubicBezTo>
                <a:close/>
                <a:moveTo>
                  <a:pt x="166" y="286"/>
                </a:moveTo>
                <a:cubicBezTo>
                  <a:pt x="202" y="269"/>
                  <a:pt x="204" y="248"/>
                  <a:pt x="196" y="222"/>
                </a:cubicBezTo>
                <a:cubicBezTo>
                  <a:pt x="182" y="208"/>
                  <a:pt x="166" y="209"/>
                  <a:pt x="151" y="219"/>
                </a:cubicBezTo>
                <a:cubicBezTo>
                  <a:pt x="131" y="231"/>
                  <a:pt x="134" y="249"/>
                  <a:pt x="141" y="276"/>
                </a:cubicBezTo>
                <a:cubicBezTo>
                  <a:pt x="147" y="279"/>
                  <a:pt x="159" y="283"/>
                  <a:pt x="166" y="286"/>
                </a:cubicBezTo>
                <a:close/>
                <a:moveTo>
                  <a:pt x="348" y="100"/>
                </a:moveTo>
                <a:cubicBezTo>
                  <a:pt x="345" y="124"/>
                  <a:pt x="363" y="134"/>
                  <a:pt x="382" y="144"/>
                </a:cubicBezTo>
                <a:cubicBezTo>
                  <a:pt x="400" y="134"/>
                  <a:pt x="413" y="124"/>
                  <a:pt x="406" y="104"/>
                </a:cubicBezTo>
                <a:cubicBezTo>
                  <a:pt x="402" y="92"/>
                  <a:pt x="393" y="81"/>
                  <a:pt x="377" y="83"/>
                </a:cubicBezTo>
                <a:cubicBezTo>
                  <a:pt x="365" y="85"/>
                  <a:pt x="351" y="85"/>
                  <a:pt x="348" y="100"/>
                </a:cubicBezTo>
                <a:close/>
                <a:moveTo>
                  <a:pt x="250" y="276"/>
                </a:moveTo>
                <a:cubicBezTo>
                  <a:pt x="254" y="290"/>
                  <a:pt x="270" y="295"/>
                  <a:pt x="294" y="293"/>
                </a:cubicBezTo>
                <a:cubicBezTo>
                  <a:pt x="306" y="265"/>
                  <a:pt x="308" y="249"/>
                  <a:pt x="293" y="243"/>
                </a:cubicBezTo>
                <a:cubicBezTo>
                  <a:pt x="283" y="239"/>
                  <a:pt x="268" y="240"/>
                  <a:pt x="257" y="244"/>
                </a:cubicBezTo>
                <a:cubicBezTo>
                  <a:pt x="244" y="250"/>
                  <a:pt x="247" y="265"/>
                  <a:pt x="250" y="276"/>
                </a:cubicBezTo>
                <a:close/>
                <a:moveTo>
                  <a:pt x="60" y="1519"/>
                </a:moveTo>
                <a:cubicBezTo>
                  <a:pt x="42" y="1526"/>
                  <a:pt x="24" y="1533"/>
                  <a:pt x="0" y="1543"/>
                </a:cubicBezTo>
                <a:cubicBezTo>
                  <a:pt x="0" y="1545"/>
                  <a:pt x="0" y="1545"/>
                  <a:pt x="0" y="1545"/>
                </a:cubicBezTo>
                <a:cubicBezTo>
                  <a:pt x="14" y="1566"/>
                  <a:pt x="25" y="1582"/>
                  <a:pt x="35" y="1597"/>
                </a:cubicBezTo>
                <a:cubicBezTo>
                  <a:pt x="95" y="1571"/>
                  <a:pt x="98" y="1563"/>
                  <a:pt x="60" y="1519"/>
                </a:cubicBezTo>
                <a:close/>
                <a:moveTo>
                  <a:pt x="93" y="1223"/>
                </a:moveTo>
                <a:cubicBezTo>
                  <a:pt x="94" y="1198"/>
                  <a:pt x="69" y="1173"/>
                  <a:pt x="41" y="1171"/>
                </a:cubicBezTo>
                <a:cubicBezTo>
                  <a:pt x="25" y="1170"/>
                  <a:pt x="10" y="1175"/>
                  <a:pt x="0" y="1184"/>
                </a:cubicBezTo>
                <a:cubicBezTo>
                  <a:pt x="0" y="1268"/>
                  <a:pt x="0" y="1268"/>
                  <a:pt x="0" y="1268"/>
                </a:cubicBezTo>
                <a:cubicBezTo>
                  <a:pt x="8" y="1276"/>
                  <a:pt x="19" y="1281"/>
                  <a:pt x="31" y="1281"/>
                </a:cubicBezTo>
                <a:cubicBezTo>
                  <a:pt x="60" y="1283"/>
                  <a:pt x="92" y="1254"/>
                  <a:pt x="93" y="1223"/>
                </a:cubicBezTo>
                <a:close/>
                <a:moveTo>
                  <a:pt x="92" y="1016"/>
                </a:moveTo>
                <a:cubicBezTo>
                  <a:pt x="96" y="983"/>
                  <a:pt x="68" y="953"/>
                  <a:pt x="27" y="948"/>
                </a:cubicBezTo>
                <a:cubicBezTo>
                  <a:pt x="18" y="947"/>
                  <a:pt x="9" y="949"/>
                  <a:pt x="0" y="953"/>
                </a:cubicBezTo>
                <a:cubicBezTo>
                  <a:pt x="0" y="1067"/>
                  <a:pt x="0" y="1067"/>
                  <a:pt x="0" y="1067"/>
                </a:cubicBezTo>
                <a:cubicBezTo>
                  <a:pt x="9" y="1073"/>
                  <a:pt x="18" y="1077"/>
                  <a:pt x="27" y="1077"/>
                </a:cubicBezTo>
                <a:cubicBezTo>
                  <a:pt x="56" y="1080"/>
                  <a:pt x="88" y="1050"/>
                  <a:pt x="92" y="1016"/>
                </a:cubicBezTo>
                <a:close/>
                <a:moveTo>
                  <a:pt x="77" y="1372"/>
                </a:moveTo>
                <a:cubicBezTo>
                  <a:pt x="54" y="1351"/>
                  <a:pt x="28" y="1357"/>
                  <a:pt x="2" y="1380"/>
                </a:cubicBezTo>
                <a:cubicBezTo>
                  <a:pt x="1" y="1414"/>
                  <a:pt x="7" y="1443"/>
                  <a:pt x="43" y="1449"/>
                </a:cubicBezTo>
                <a:cubicBezTo>
                  <a:pt x="56" y="1451"/>
                  <a:pt x="75" y="1440"/>
                  <a:pt x="85" y="1429"/>
                </a:cubicBezTo>
                <a:cubicBezTo>
                  <a:pt x="103" y="1410"/>
                  <a:pt x="92" y="1386"/>
                  <a:pt x="77" y="1372"/>
                </a:cubicBezTo>
                <a:close/>
                <a:moveTo>
                  <a:pt x="21" y="1746"/>
                </a:moveTo>
                <a:cubicBezTo>
                  <a:pt x="23" y="1763"/>
                  <a:pt x="25" y="1781"/>
                  <a:pt x="27" y="1796"/>
                </a:cubicBezTo>
                <a:cubicBezTo>
                  <a:pt x="56" y="1805"/>
                  <a:pt x="80" y="1813"/>
                  <a:pt x="94" y="1786"/>
                </a:cubicBezTo>
                <a:cubicBezTo>
                  <a:pt x="99" y="1776"/>
                  <a:pt x="98" y="1758"/>
                  <a:pt x="92" y="1750"/>
                </a:cubicBezTo>
                <a:cubicBezTo>
                  <a:pt x="74" y="1724"/>
                  <a:pt x="50" y="1732"/>
                  <a:pt x="21" y="1746"/>
                </a:cubicBezTo>
                <a:close/>
                <a:moveTo>
                  <a:pt x="251" y="1115"/>
                </a:moveTo>
                <a:cubicBezTo>
                  <a:pt x="276" y="1111"/>
                  <a:pt x="293" y="1090"/>
                  <a:pt x="292" y="1066"/>
                </a:cubicBezTo>
                <a:cubicBezTo>
                  <a:pt x="291" y="1042"/>
                  <a:pt x="284" y="1019"/>
                  <a:pt x="258" y="1010"/>
                </a:cubicBezTo>
                <a:cubicBezTo>
                  <a:pt x="233" y="1001"/>
                  <a:pt x="217" y="1013"/>
                  <a:pt x="189" y="1063"/>
                </a:cubicBezTo>
                <a:cubicBezTo>
                  <a:pt x="200" y="1095"/>
                  <a:pt x="214" y="1120"/>
                  <a:pt x="251" y="1115"/>
                </a:cubicBezTo>
                <a:close/>
                <a:moveTo>
                  <a:pt x="472" y="1184"/>
                </a:moveTo>
                <a:cubicBezTo>
                  <a:pt x="478" y="1160"/>
                  <a:pt x="470" y="1143"/>
                  <a:pt x="448" y="1131"/>
                </a:cubicBezTo>
                <a:cubicBezTo>
                  <a:pt x="424" y="1119"/>
                  <a:pt x="385" y="1128"/>
                  <a:pt x="368" y="1149"/>
                </a:cubicBezTo>
                <a:cubicBezTo>
                  <a:pt x="350" y="1171"/>
                  <a:pt x="354" y="1186"/>
                  <a:pt x="391" y="1232"/>
                </a:cubicBezTo>
                <a:cubicBezTo>
                  <a:pt x="447" y="1234"/>
                  <a:pt x="463" y="1224"/>
                  <a:pt x="472" y="1184"/>
                </a:cubicBezTo>
                <a:close/>
                <a:moveTo>
                  <a:pt x="391" y="310"/>
                </a:moveTo>
                <a:cubicBezTo>
                  <a:pt x="405" y="294"/>
                  <a:pt x="403" y="278"/>
                  <a:pt x="391" y="262"/>
                </a:cubicBezTo>
                <a:cubicBezTo>
                  <a:pt x="359" y="265"/>
                  <a:pt x="350" y="271"/>
                  <a:pt x="352" y="287"/>
                </a:cubicBezTo>
                <a:cubicBezTo>
                  <a:pt x="354" y="304"/>
                  <a:pt x="365" y="311"/>
                  <a:pt x="391" y="310"/>
                </a:cubicBezTo>
                <a:close/>
                <a:moveTo>
                  <a:pt x="378" y="531"/>
                </a:moveTo>
                <a:cubicBezTo>
                  <a:pt x="391" y="534"/>
                  <a:pt x="402" y="532"/>
                  <a:pt x="408" y="519"/>
                </a:cubicBezTo>
                <a:cubicBezTo>
                  <a:pt x="416" y="501"/>
                  <a:pt x="412" y="487"/>
                  <a:pt x="394" y="476"/>
                </a:cubicBezTo>
                <a:cubicBezTo>
                  <a:pt x="367" y="486"/>
                  <a:pt x="359" y="494"/>
                  <a:pt x="360" y="511"/>
                </a:cubicBezTo>
                <a:cubicBezTo>
                  <a:pt x="361" y="522"/>
                  <a:pt x="367" y="529"/>
                  <a:pt x="378" y="531"/>
                </a:cubicBezTo>
                <a:close/>
                <a:moveTo>
                  <a:pt x="452" y="368"/>
                </a:moveTo>
                <a:cubicBezTo>
                  <a:pt x="458" y="368"/>
                  <a:pt x="467" y="363"/>
                  <a:pt x="470" y="358"/>
                </a:cubicBezTo>
                <a:cubicBezTo>
                  <a:pt x="478" y="342"/>
                  <a:pt x="468" y="332"/>
                  <a:pt x="453" y="321"/>
                </a:cubicBezTo>
                <a:cubicBezTo>
                  <a:pt x="445" y="327"/>
                  <a:pt x="437" y="332"/>
                  <a:pt x="430" y="337"/>
                </a:cubicBezTo>
                <a:cubicBezTo>
                  <a:pt x="433" y="354"/>
                  <a:pt x="435" y="368"/>
                  <a:pt x="452" y="368"/>
                </a:cubicBezTo>
                <a:close/>
                <a:moveTo>
                  <a:pt x="115" y="1901"/>
                </a:moveTo>
                <a:cubicBezTo>
                  <a:pt x="118" y="1875"/>
                  <a:pt x="104" y="1864"/>
                  <a:pt x="70" y="1861"/>
                </a:cubicBezTo>
                <a:cubicBezTo>
                  <a:pt x="37" y="1858"/>
                  <a:pt x="18" y="1871"/>
                  <a:pt x="15" y="1898"/>
                </a:cubicBezTo>
                <a:cubicBezTo>
                  <a:pt x="12" y="1922"/>
                  <a:pt x="34" y="1951"/>
                  <a:pt x="56" y="1954"/>
                </a:cubicBezTo>
                <a:cubicBezTo>
                  <a:pt x="81" y="1957"/>
                  <a:pt x="112" y="1929"/>
                  <a:pt x="115" y="1901"/>
                </a:cubicBezTo>
                <a:close/>
                <a:moveTo>
                  <a:pt x="288" y="1365"/>
                </a:moveTo>
                <a:cubicBezTo>
                  <a:pt x="307" y="1381"/>
                  <a:pt x="326" y="1383"/>
                  <a:pt x="346" y="1368"/>
                </a:cubicBezTo>
                <a:cubicBezTo>
                  <a:pt x="371" y="1348"/>
                  <a:pt x="373" y="1321"/>
                  <a:pt x="350" y="1279"/>
                </a:cubicBezTo>
                <a:cubicBezTo>
                  <a:pt x="333" y="1279"/>
                  <a:pt x="314" y="1279"/>
                  <a:pt x="294" y="1280"/>
                </a:cubicBezTo>
                <a:cubicBezTo>
                  <a:pt x="264" y="1333"/>
                  <a:pt x="263" y="1344"/>
                  <a:pt x="288" y="1365"/>
                </a:cubicBezTo>
                <a:close/>
                <a:moveTo>
                  <a:pt x="489" y="1641"/>
                </a:moveTo>
                <a:cubicBezTo>
                  <a:pt x="509" y="1596"/>
                  <a:pt x="506" y="1572"/>
                  <a:pt x="477" y="1556"/>
                </a:cubicBezTo>
                <a:cubicBezTo>
                  <a:pt x="452" y="1542"/>
                  <a:pt x="438" y="1552"/>
                  <a:pt x="411" y="1600"/>
                </a:cubicBezTo>
                <a:cubicBezTo>
                  <a:pt x="433" y="1649"/>
                  <a:pt x="437" y="1651"/>
                  <a:pt x="489" y="1641"/>
                </a:cubicBezTo>
                <a:close/>
                <a:moveTo>
                  <a:pt x="481" y="99"/>
                </a:moveTo>
                <a:cubicBezTo>
                  <a:pt x="488" y="94"/>
                  <a:pt x="498" y="85"/>
                  <a:pt x="498" y="77"/>
                </a:cubicBezTo>
                <a:cubicBezTo>
                  <a:pt x="498" y="59"/>
                  <a:pt x="484" y="52"/>
                  <a:pt x="466" y="52"/>
                </a:cubicBezTo>
                <a:cubicBezTo>
                  <a:pt x="453" y="63"/>
                  <a:pt x="445" y="76"/>
                  <a:pt x="455" y="93"/>
                </a:cubicBezTo>
                <a:cubicBezTo>
                  <a:pt x="461" y="103"/>
                  <a:pt x="472" y="105"/>
                  <a:pt x="481" y="99"/>
                </a:cubicBezTo>
                <a:close/>
                <a:moveTo>
                  <a:pt x="478" y="515"/>
                </a:moveTo>
                <a:cubicBezTo>
                  <a:pt x="453" y="528"/>
                  <a:pt x="447" y="538"/>
                  <a:pt x="452" y="556"/>
                </a:cubicBezTo>
                <a:cubicBezTo>
                  <a:pt x="455" y="570"/>
                  <a:pt x="465" y="576"/>
                  <a:pt x="479" y="574"/>
                </a:cubicBezTo>
                <a:cubicBezTo>
                  <a:pt x="495" y="573"/>
                  <a:pt x="506" y="557"/>
                  <a:pt x="507" y="532"/>
                </a:cubicBezTo>
                <a:cubicBezTo>
                  <a:pt x="497" y="526"/>
                  <a:pt x="487" y="521"/>
                  <a:pt x="478" y="515"/>
                </a:cubicBezTo>
                <a:close/>
                <a:moveTo>
                  <a:pt x="431" y="674"/>
                </a:moveTo>
                <a:cubicBezTo>
                  <a:pt x="442" y="691"/>
                  <a:pt x="452" y="692"/>
                  <a:pt x="480" y="681"/>
                </a:cubicBezTo>
                <a:cubicBezTo>
                  <a:pt x="484" y="671"/>
                  <a:pt x="488" y="661"/>
                  <a:pt x="492" y="649"/>
                </a:cubicBezTo>
                <a:cubicBezTo>
                  <a:pt x="467" y="627"/>
                  <a:pt x="449" y="623"/>
                  <a:pt x="434" y="635"/>
                </a:cubicBezTo>
                <a:cubicBezTo>
                  <a:pt x="424" y="644"/>
                  <a:pt x="422" y="662"/>
                  <a:pt x="431" y="674"/>
                </a:cubicBezTo>
                <a:close/>
                <a:moveTo>
                  <a:pt x="463" y="1436"/>
                </a:moveTo>
                <a:cubicBezTo>
                  <a:pt x="456" y="1421"/>
                  <a:pt x="437" y="1406"/>
                  <a:pt x="421" y="1403"/>
                </a:cubicBezTo>
                <a:cubicBezTo>
                  <a:pt x="392" y="1397"/>
                  <a:pt x="384" y="1423"/>
                  <a:pt x="375" y="1454"/>
                </a:cubicBezTo>
                <a:cubicBezTo>
                  <a:pt x="395" y="1465"/>
                  <a:pt x="413" y="1475"/>
                  <a:pt x="429" y="1484"/>
                </a:cubicBezTo>
                <a:cubicBezTo>
                  <a:pt x="452" y="1472"/>
                  <a:pt x="477" y="1462"/>
                  <a:pt x="463" y="1436"/>
                </a:cubicBezTo>
                <a:close/>
                <a:moveTo>
                  <a:pt x="479" y="280"/>
                </a:moveTo>
                <a:cubicBezTo>
                  <a:pt x="490" y="278"/>
                  <a:pt x="495" y="268"/>
                  <a:pt x="490" y="257"/>
                </a:cubicBezTo>
                <a:cubicBezTo>
                  <a:pt x="487" y="247"/>
                  <a:pt x="479" y="242"/>
                  <a:pt x="470" y="248"/>
                </a:cubicBezTo>
                <a:cubicBezTo>
                  <a:pt x="464" y="251"/>
                  <a:pt x="460" y="260"/>
                  <a:pt x="452" y="270"/>
                </a:cubicBezTo>
                <a:cubicBezTo>
                  <a:pt x="465" y="275"/>
                  <a:pt x="473" y="282"/>
                  <a:pt x="479" y="280"/>
                </a:cubicBezTo>
                <a:close/>
                <a:moveTo>
                  <a:pt x="1006" y="2150"/>
                </a:moveTo>
                <a:cubicBezTo>
                  <a:pt x="996" y="2143"/>
                  <a:pt x="973" y="2145"/>
                  <a:pt x="965" y="2156"/>
                </a:cubicBezTo>
                <a:cubicBezTo>
                  <a:pt x="965" y="2157"/>
                  <a:pt x="964" y="2158"/>
                  <a:pt x="964" y="2158"/>
                </a:cubicBezTo>
                <a:cubicBezTo>
                  <a:pt x="1014" y="2158"/>
                  <a:pt x="1014" y="2158"/>
                  <a:pt x="1014" y="2158"/>
                </a:cubicBezTo>
                <a:cubicBezTo>
                  <a:pt x="1013" y="2155"/>
                  <a:pt x="1010" y="2152"/>
                  <a:pt x="1006" y="2150"/>
                </a:cubicBezTo>
                <a:close/>
                <a:moveTo>
                  <a:pt x="885" y="1981"/>
                </a:moveTo>
                <a:cubicBezTo>
                  <a:pt x="873" y="1969"/>
                  <a:pt x="859" y="1969"/>
                  <a:pt x="846" y="1978"/>
                </a:cubicBezTo>
                <a:cubicBezTo>
                  <a:pt x="828" y="1989"/>
                  <a:pt x="831" y="2005"/>
                  <a:pt x="837" y="2029"/>
                </a:cubicBezTo>
                <a:cubicBezTo>
                  <a:pt x="843" y="2031"/>
                  <a:pt x="852" y="2035"/>
                  <a:pt x="859" y="2037"/>
                </a:cubicBezTo>
                <a:cubicBezTo>
                  <a:pt x="891" y="2023"/>
                  <a:pt x="893" y="2004"/>
                  <a:pt x="885" y="1981"/>
                </a:cubicBezTo>
                <a:close/>
                <a:moveTo>
                  <a:pt x="883" y="1156"/>
                </a:moveTo>
                <a:cubicBezTo>
                  <a:pt x="890" y="1134"/>
                  <a:pt x="878" y="1106"/>
                  <a:pt x="858" y="1098"/>
                </a:cubicBezTo>
                <a:cubicBezTo>
                  <a:pt x="839" y="1090"/>
                  <a:pt x="810" y="1102"/>
                  <a:pt x="802" y="1119"/>
                </a:cubicBezTo>
                <a:cubicBezTo>
                  <a:pt x="793" y="1143"/>
                  <a:pt x="808" y="1170"/>
                  <a:pt x="837" y="1180"/>
                </a:cubicBezTo>
                <a:cubicBezTo>
                  <a:pt x="860" y="1188"/>
                  <a:pt x="876" y="1180"/>
                  <a:pt x="883" y="1156"/>
                </a:cubicBezTo>
                <a:close/>
                <a:moveTo>
                  <a:pt x="908" y="1853"/>
                </a:moveTo>
                <a:cubicBezTo>
                  <a:pt x="884" y="1864"/>
                  <a:pt x="880" y="1870"/>
                  <a:pt x="883" y="1887"/>
                </a:cubicBezTo>
                <a:cubicBezTo>
                  <a:pt x="886" y="1902"/>
                  <a:pt x="896" y="1914"/>
                  <a:pt x="907" y="1913"/>
                </a:cubicBezTo>
                <a:cubicBezTo>
                  <a:pt x="919" y="1913"/>
                  <a:pt x="928" y="1907"/>
                  <a:pt x="932" y="1894"/>
                </a:cubicBezTo>
                <a:cubicBezTo>
                  <a:pt x="937" y="1876"/>
                  <a:pt x="934" y="1869"/>
                  <a:pt x="908" y="1853"/>
                </a:cubicBezTo>
                <a:close/>
                <a:moveTo>
                  <a:pt x="856" y="2094"/>
                </a:moveTo>
                <a:cubicBezTo>
                  <a:pt x="839" y="2100"/>
                  <a:pt x="833" y="2112"/>
                  <a:pt x="839" y="2125"/>
                </a:cubicBezTo>
                <a:cubicBezTo>
                  <a:pt x="845" y="2138"/>
                  <a:pt x="861" y="2146"/>
                  <a:pt x="873" y="2141"/>
                </a:cubicBezTo>
                <a:cubicBezTo>
                  <a:pt x="886" y="2136"/>
                  <a:pt x="893" y="2118"/>
                  <a:pt x="888" y="2104"/>
                </a:cubicBezTo>
                <a:cubicBezTo>
                  <a:pt x="883" y="2092"/>
                  <a:pt x="870" y="2088"/>
                  <a:pt x="856" y="2094"/>
                </a:cubicBezTo>
                <a:close/>
                <a:moveTo>
                  <a:pt x="808" y="527"/>
                </a:moveTo>
                <a:cubicBezTo>
                  <a:pt x="822" y="521"/>
                  <a:pt x="827" y="506"/>
                  <a:pt x="821" y="491"/>
                </a:cubicBezTo>
                <a:cubicBezTo>
                  <a:pt x="814" y="475"/>
                  <a:pt x="797" y="465"/>
                  <a:pt x="785" y="470"/>
                </a:cubicBezTo>
                <a:cubicBezTo>
                  <a:pt x="771" y="476"/>
                  <a:pt x="761" y="499"/>
                  <a:pt x="766" y="512"/>
                </a:cubicBezTo>
                <a:cubicBezTo>
                  <a:pt x="771" y="525"/>
                  <a:pt x="793" y="533"/>
                  <a:pt x="808" y="527"/>
                </a:cubicBezTo>
                <a:close/>
                <a:moveTo>
                  <a:pt x="822" y="986"/>
                </a:moveTo>
                <a:cubicBezTo>
                  <a:pt x="844" y="992"/>
                  <a:pt x="882" y="966"/>
                  <a:pt x="889" y="941"/>
                </a:cubicBezTo>
                <a:cubicBezTo>
                  <a:pt x="895" y="919"/>
                  <a:pt x="876" y="890"/>
                  <a:pt x="850" y="882"/>
                </a:cubicBezTo>
                <a:cubicBezTo>
                  <a:pt x="825" y="874"/>
                  <a:pt x="798" y="892"/>
                  <a:pt x="788" y="923"/>
                </a:cubicBezTo>
                <a:cubicBezTo>
                  <a:pt x="781" y="946"/>
                  <a:pt x="799" y="979"/>
                  <a:pt x="822" y="986"/>
                </a:cubicBezTo>
                <a:close/>
                <a:moveTo>
                  <a:pt x="1059" y="2059"/>
                </a:moveTo>
                <a:cubicBezTo>
                  <a:pt x="1071" y="2044"/>
                  <a:pt x="1069" y="2030"/>
                  <a:pt x="1058" y="2016"/>
                </a:cubicBezTo>
                <a:cubicBezTo>
                  <a:pt x="1030" y="2019"/>
                  <a:pt x="1022" y="2024"/>
                  <a:pt x="1024" y="2038"/>
                </a:cubicBezTo>
                <a:cubicBezTo>
                  <a:pt x="1025" y="2054"/>
                  <a:pt x="1036" y="2060"/>
                  <a:pt x="1059" y="2059"/>
                </a:cubicBezTo>
                <a:close/>
                <a:moveTo>
                  <a:pt x="210" y="1226"/>
                </a:moveTo>
                <a:cubicBezTo>
                  <a:pt x="195" y="1223"/>
                  <a:pt x="179" y="1220"/>
                  <a:pt x="165" y="1218"/>
                </a:cubicBezTo>
                <a:cubicBezTo>
                  <a:pt x="145" y="1245"/>
                  <a:pt x="138" y="1269"/>
                  <a:pt x="166" y="1295"/>
                </a:cubicBezTo>
                <a:cubicBezTo>
                  <a:pt x="225" y="1290"/>
                  <a:pt x="229" y="1284"/>
                  <a:pt x="210" y="1226"/>
                </a:cubicBezTo>
                <a:close/>
                <a:moveTo>
                  <a:pt x="759" y="340"/>
                </a:moveTo>
                <a:cubicBezTo>
                  <a:pt x="725" y="338"/>
                  <a:pt x="719" y="341"/>
                  <a:pt x="715" y="359"/>
                </a:cubicBezTo>
                <a:cubicBezTo>
                  <a:pt x="711" y="372"/>
                  <a:pt x="715" y="382"/>
                  <a:pt x="728" y="389"/>
                </a:cubicBezTo>
                <a:cubicBezTo>
                  <a:pt x="744" y="396"/>
                  <a:pt x="758" y="390"/>
                  <a:pt x="774" y="368"/>
                </a:cubicBezTo>
                <a:cubicBezTo>
                  <a:pt x="770" y="360"/>
                  <a:pt x="765" y="350"/>
                  <a:pt x="759" y="340"/>
                </a:cubicBezTo>
                <a:close/>
                <a:moveTo>
                  <a:pt x="1051" y="1912"/>
                </a:moveTo>
                <a:cubicBezTo>
                  <a:pt x="1066" y="1903"/>
                  <a:pt x="1078" y="1894"/>
                  <a:pt x="1072" y="1876"/>
                </a:cubicBezTo>
                <a:cubicBezTo>
                  <a:pt x="1068" y="1865"/>
                  <a:pt x="1060" y="1856"/>
                  <a:pt x="1046" y="1858"/>
                </a:cubicBezTo>
                <a:cubicBezTo>
                  <a:pt x="1035" y="1859"/>
                  <a:pt x="1023" y="1859"/>
                  <a:pt x="1021" y="1873"/>
                </a:cubicBezTo>
                <a:cubicBezTo>
                  <a:pt x="1018" y="1894"/>
                  <a:pt x="1034" y="1903"/>
                  <a:pt x="1051" y="1912"/>
                </a:cubicBezTo>
                <a:close/>
                <a:moveTo>
                  <a:pt x="1044" y="2101"/>
                </a:moveTo>
                <a:cubicBezTo>
                  <a:pt x="1033" y="2105"/>
                  <a:pt x="1025" y="2121"/>
                  <a:pt x="1028" y="2132"/>
                </a:cubicBezTo>
                <a:cubicBezTo>
                  <a:pt x="1033" y="2144"/>
                  <a:pt x="1053" y="2151"/>
                  <a:pt x="1066" y="2146"/>
                </a:cubicBezTo>
                <a:cubicBezTo>
                  <a:pt x="1078" y="2142"/>
                  <a:pt x="1080" y="2133"/>
                  <a:pt x="1074" y="2117"/>
                </a:cubicBezTo>
                <a:cubicBezTo>
                  <a:pt x="1067" y="2102"/>
                  <a:pt x="1057" y="2096"/>
                  <a:pt x="1044" y="2101"/>
                </a:cubicBezTo>
                <a:close/>
                <a:moveTo>
                  <a:pt x="987" y="1919"/>
                </a:moveTo>
                <a:cubicBezTo>
                  <a:pt x="978" y="1923"/>
                  <a:pt x="970" y="1930"/>
                  <a:pt x="973" y="1941"/>
                </a:cubicBezTo>
                <a:cubicBezTo>
                  <a:pt x="977" y="1957"/>
                  <a:pt x="987" y="1961"/>
                  <a:pt x="1003" y="1959"/>
                </a:cubicBezTo>
                <a:cubicBezTo>
                  <a:pt x="1007" y="1952"/>
                  <a:pt x="1011" y="1945"/>
                  <a:pt x="1016" y="1937"/>
                </a:cubicBezTo>
                <a:cubicBezTo>
                  <a:pt x="1008" y="1927"/>
                  <a:pt x="1004" y="1912"/>
                  <a:pt x="987" y="1919"/>
                </a:cubicBezTo>
                <a:close/>
                <a:moveTo>
                  <a:pt x="395" y="1829"/>
                </a:moveTo>
                <a:cubicBezTo>
                  <a:pt x="379" y="1840"/>
                  <a:pt x="361" y="1852"/>
                  <a:pt x="346" y="1863"/>
                </a:cubicBezTo>
                <a:cubicBezTo>
                  <a:pt x="346" y="1911"/>
                  <a:pt x="357" y="1928"/>
                  <a:pt x="389" y="1935"/>
                </a:cubicBezTo>
                <a:cubicBezTo>
                  <a:pt x="414" y="1941"/>
                  <a:pt x="431" y="1930"/>
                  <a:pt x="439" y="1908"/>
                </a:cubicBezTo>
                <a:cubicBezTo>
                  <a:pt x="450" y="1880"/>
                  <a:pt x="433" y="1851"/>
                  <a:pt x="395" y="1829"/>
                </a:cubicBezTo>
                <a:close/>
                <a:moveTo>
                  <a:pt x="710" y="555"/>
                </a:moveTo>
                <a:cubicBezTo>
                  <a:pt x="699" y="561"/>
                  <a:pt x="693" y="564"/>
                  <a:pt x="687" y="567"/>
                </a:cubicBezTo>
                <a:cubicBezTo>
                  <a:pt x="672" y="574"/>
                  <a:pt x="665" y="588"/>
                  <a:pt x="668" y="602"/>
                </a:cubicBezTo>
                <a:cubicBezTo>
                  <a:pt x="671" y="614"/>
                  <a:pt x="681" y="627"/>
                  <a:pt x="691" y="636"/>
                </a:cubicBezTo>
                <a:cubicBezTo>
                  <a:pt x="700" y="644"/>
                  <a:pt x="724" y="638"/>
                  <a:pt x="734" y="628"/>
                </a:cubicBezTo>
                <a:cubicBezTo>
                  <a:pt x="744" y="617"/>
                  <a:pt x="744" y="606"/>
                  <a:pt x="736" y="595"/>
                </a:cubicBezTo>
                <a:cubicBezTo>
                  <a:pt x="728" y="582"/>
                  <a:pt x="720" y="570"/>
                  <a:pt x="710" y="555"/>
                </a:cubicBezTo>
                <a:close/>
                <a:moveTo>
                  <a:pt x="358" y="1620"/>
                </a:moveTo>
                <a:cubicBezTo>
                  <a:pt x="360" y="1598"/>
                  <a:pt x="340" y="1578"/>
                  <a:pt x="314" y="1575"/>
                </a:cubicBezTo>
                <a:cubicBezTo>
                  <a:pt x="290" y="1572"/>
                  <a:pt x="270" y="1589"/>
                  <a:pt x="267" y="1616"/>
                </a:cubicBezTo>
                <a:cubicBezTo>
                  <a:pt x="265" y="1638"/>
                  <a:pt x="286" y="1660"/>
                  <a:pt x="310" y="1661"/>
                </a:cubicBezTo>
                <a:cubicBezTo>
                  <a:pt x="331" y="1662"/>
                  <a:pt x="356" y="1640"/>
                  <a:pt x="358" y="1620"/>
                </a:cubicBezTo>
                <a:close/>
                <a:moveTo>
                  <a:pt x="290" y="1776"/>
                </a:moveTo>
                <a:cubicBezTo>
                  <a:pt x="287" y="1755"/>
                  <a:pt x="269" y="1750"/>
                  <a:pt x="250" y="1750"/>
                </a:cubicBezTo>
                <a:cubicBezTo>
                  <a:pt x="215" y="1749"/>
                  <a:pt x="208" y="1770"/>
                  <a:pt x="208" y="1801"/>
                </a:cubicBezTo>
                <a:cubicBezTo>
                  <a:pt x="220" y="1812"/>
                  <a:pt x="233" y="1823"/>
                  <a:pt x="243" y="1833"/>
                </a:cubicBezTo>
                <a:cubicBezTo>
                  <a:pt x="282" y="1829"/>
                  <a:pt x="294" y="1806"/>
                  <a:pt x="290" y="1776"/>
                </a:cubicBezTo>
                <a:close/>
                <a:moveTo>
                  <a:pt x="382" y="2144"/>
                </a:moveTo>
                <a:cubicBezTo>
                  <a:pt x="367" y="2141"/>
                  <a:pt x="348" y="2147"/>
                  <a:pt x="334" y="2158"/>
                </a:cubicBezTo>
                <a:cubicBezTo>
                  <a:pt x="406" y="2158"/>
                  <a:pt x="406" y="2158"/>
                  <a:pt x="406" y="2158"/>
                </a:cubicBezTo>
                <a:cubicBezTo>
                  <a:pt x="400" y="2150"/>
                  <a:pt x="392" y="2145"/>
                  <a:pt x="382" y="2144"/>
                </a:cubicBezTo>
                <a:close/>
                <a:moveTo>
                  <a:pt x="266" y="1470"/>
                </a:moveTo>
                <a:cubicBezTo>
                  <a:pt x="284" y="1453"/>
                  <a:pt x="282" y="1435"/>
                  <a:pt x="269" y="1418"/>
                </a:cubicBezTo>
                <a:cubicBezTo>
                  <a:pt x="252" y="1395"/>
                  <a:pt x="223" y="1402"/>
                  <a:pt x="192" y="1437"/>
                </a:cubicBezTo>
                <a:cubicBezTo>
                  <a:pt x="226" y="1481"/>
                  <a:pt x="245" y="1489"/>
                  <a:pt x="266" y="1470"/>
                </a:cubicBezTo>
                <a:close/>
                <a:moveTo>
                  <a:pt x="116" y="1644"/>
                </a:moveTo>
                <a:cubicBezTo>
                  <a:pt x="141" y="1676"/>
                  <a:pt x="167" y="1685"/>
                  <a:pt x="179" y="1664"/>
                </a:cubicBezTo>
                <a:cubicBezTo>
                  <a:pt x="185" y="1653"/>
                  <a:pt x="183" y="1630"/>
                  <a:pt x="175" y="1619"/>
                </a:cubicBezTo>
                <a:cubicBezTo>
                  <a:pt x="163" y="1602"/>
                  <a:pt x="142" y="1611"/>
                  <a:pt x="116" y="1644"/>
                </a:cubicBezTo>
                <a:close/>
                <a:moveTo>
                  <a:pt x="217" y="1964"/>
                </a:moveTo>
                <a:cubicBezTo>
                  <a:pt x="211" y="2013"/>
                  <a:pt x="217" y="2032"/>
                  <a:pt x="245" y="2043"/>
                </a:cubicBezTo>
                <a:cubicBezTo>
                  <a:pt x="263" y="2051"/>
                  <a:pt x="279" y="2048"/>
                  <a:pt x="292" y="2032"/>
                </a:cubicBezTo>
                <a:cubicBezTo>
                  <a:pt x="306" y="2014"/>
                  <a:pt x="312" y="1995"/>
                  <a:pt x="296" y="1975"/>
                </a:cubicBezTo>
                <a:cubicBezTo>
                  <a:pt x="275" y="1949"/>
                  <a:pt x="249" y="1943"/>
                  <a:pt x="217" y="1964"/>
                </a:cubicBezTo>
                <a:close/>
                <a:moveTo>
                  <a:pt x="676" y="1519"/>
                </a:moveTo>
                <a:cubicBezTo>
                  <a:pt x="650" y="1523"/>
                  <a:pt x="624" y="1525"/>
                  <a:pt x="593" y="1528"/>
                </a:cubicBezTo>
                <a:cubicBezTo>
                  <a:pt x="594" y="1551"/>
                  <a:pt x="594" y="1563"/>
                  <a:pt x="594" y="1574"/>
                </a:cubicBezTo>
                <a:cubicBezTo>
                  <a:pt x="593" y="1603"/>
                  <a:pt x="609" y="1626"/>
                  <a:pt x="633" y="1632"/>
                </a:cubicBezTo>
                <a:cubicBezTo>
                  <a:pt x="655" y="1637"/>
                  <a:pt x="683" y="1631"/>
                  <a:pt x="705" y="1622"/>
                </a:cubicBezTo>
                <a:cubicBezTo>
                  <a:pt x="725" y="1615"/>
                  <a:pt x="734" y="1572"/>
                  <a:pt x="726" y="1549"/>
                </a:cubicBezTo>
                <a:cubicBezTo>
                  <a:pt x="718" y="1525"/>
                  <a:pt x="701" y="1516"/>
                  <a:pt x="676" y="1519"/>
                </a:cubicBezTo>
                <a:close/>
                <a:moveTo>
                  <a:pt x="652" y="1752"/>
                </a:moveTo>
                <a:cubicBezTo>
                  <a:pt x="629" y="1750"/>
                  <a:pt x="605" y="1774"/>
                  <a:pt x="600" y="1805"/>
                </a:cubicBezTo>
                <a:cubicBezTo>
                  <a:pt x="596" y="1833"/>
                  <a:pt x="613" y="1856"/>
                  <a:pt x="640" y="1858"/>
                </a:cubicBezTo>
                <a:cubicBezTo>
                  <a:pt x="673" y="1860"/>
                  <a:pt x="700" y="1840"/>
                  <a:pt x="703" y="1812"/>
                </a:cubicBezTo>
                <a:cubicBezTo>
                  <a:pt x="706" y="1783"/>
                  <a:pt x="682" y="1756"/>
                  <a:pt x="652" y="1752"/>
                </a:cubicBezTo>
                <a:close/>
                <a:moveTo>
                  <a:pt x="67" y="2011"/>
                </a:moveTo>
                <a:cubicBezTo>
                  <a:pt x="47" y="2022"/>
                  <a:pt x="30" y="2064"/>
                  <a:pt x="43" y="2088"/>
                </a:cubicBezTo>
                <a:cubicBezTo>
                  <a:pt x="50" y="2103"/>
                  <a:pt x="69" y="2118"/>
                  <a:pt x="85" y="2121"/>
                </a:cubicBezTo>
                <a:cubicBezTo>
                  <a:pt x="112" y="2126"/>
                  <a:pt x="132" y="2095"/>
                  <a:pt x="143" y="2037"/>
                </a:cubicBezTo>
                <a:cubicBezTo>
                  <a:pt x="107" y="2000"/>
                  <a:pt x="93" y="1995"/>
                  <a:pt x="67" y="2011"/>
                </a:cubicBezTo>
                <a:close/>
                <a:moveTo>
                  <a:pt x="516" y="1752"/>
                </a:moveTo>
                <a:cubicBezTo>
                  <a:pt x="485" y="1703"/>
                  <a:pt x="483" y="1702"/>
                  <a:pt x="434" y="1724"/>
                </a:cubicBezTo>
                <a:cubicBezTo>
                  <a:pt x="433" y="1753"/>
                  <a:pt x="440" y="1778"/>
                  <a:pt x="472" y="1785"/>
                </a:cubicBezTo>
                <a:cubicBezTo>
                  <a:pt x="497" y="1791"/>
                  <a:pt x="512" y="1777"/>
                  <a:pt x="516" y="1752"/>
                </a:cubicBezTo>
                <a:close/>
                <a:moveTo>
                  <a:pt x="499" y="2026"/>
                </a:moveTo>
                <a:cubicBezTo>
                  <a:pt x="505" y="2050"/>
                  <a:pt x="532" y="2067"/>
                  <a:pt x="558" y="2063"/>
                </a:cubicBezTo>
                <a:cubicBezTo>
                  <a:pt x="593" y="2059"/>
                  <a:pt x="604" y="2043"/>
                  <a:pt x="607" y="1991"/>
                </a:cubicBezTo>
                <a:cubicBezTo>
                  <a:pt x="595" y="1977"/>
                  <a:pt x="582" y="1963"/>
                  <a:pt x="568" y="1946"/>
                </a:cubicBezTo>
                <a:cubicBezTo>
                  <a:pt x="513" y="1968"/>
                  <a:pt x="492" y="1994"/>
                  <a:pt x="499" y="2026"/>
                </a:cubicBezTo>
                <a:close/>
              </a:path>
            </a:pathLst>
          </a:custGeom>
          <a:solidFill>
            <a:schemeClr val="accent1">
              <a:lumMod val="75000"/>
            </a:schemeClr>
          </a:solidFill>
          <a:ln>
            <a:noFill/>
          </a:ln>
        </p:spPr>
      </p:sp>
      <p:grpSp>
        <p:nvGrpSpPr>
          <p:cNvPr id="5" name="Group 11">
            <a:extLst>
              <a:ext uri="{FF2B5EF4-FFF2-40B4-BE49-F238E27FC236}">
                <a16:creationId xmlns:a16="http://schemas.microsoft.com/office/drawing/2014/main" id="{2139ABBC-ABE2-E9E5-B2DA-85BE8BE72287}"/>
              </a:ext>
            </a:extLst>
          </p:cNvPr>
          <p:cNvGrpSpPr>
            <a:grpSpLocks/>
          </p:cNvGrpSpPr>
          <p:nvPr/>
        </p:nvGrpSpPr>
        <p:grpSpPr bwMode="auto">
          <a:xfrm>
            <a:off x="1838325" y="1262063"/>
            <a:ext cx="5486400" cy="4333875"/>
            <a:chOff x="1838325" y="1262063"/>
            <a:chExt cx="5486400" cy="4333875"/>
          </a:xfrm>
        </p:grpSpPr>
        <p:sp>
          <p:nvSpPr>
            <p:cNvPr id="6" name="Freeform 9">
              <a:extLst>
                <a:ext uri="{FF2B5EF4-FFF2-40B4-BE49-F238E27FC236}">
                  <a16:creationId xmlns:a16="http://schemas.microsoft.com/office/drawing/2014/main" id="{5363F7B1-B64C-8DE5-C5F5-EAB2DD40F2F6}"/>
                </a:ext>
              </a:extLst>
            </p:cNvPr>
            <p:cNvSpPr>
              <a:spLocks/>
            </p:cNvSpPr>
            <p:nvPr/>
          </p:nvSpPr>
          <p:spPr bwMode="auto">
            <a:xfrm>
              <a:off x="1838325" y="1262063"/>
              <a:ext cx="5486400" cy="4333875"/>
            </a:xfrm>
            <a:custGeom>
              <a:avLst/>
              <a:gdLst>
                <a:gd name="T0" fmla="*/ 2147483646 w 1728"/>
                <a:gd name="T1" fmla="*/ 0 h 1364"/>
                <a:gd name="T2" fmla="*/ 2147483646 w 1728"/>
                <a:gd name="T3" fmla="*/ 0 h 1364"/>
                <a:gd name="T4" fmla="*/ 2147483646 w 1728"/>
                <a:gd name="T5" fmla="*/ 0 h 1364"/>
                <a:gd name="T6" fmla="*/ 0 w 1728"/>
                <a:gd name="T7" fmla="*/ 2147483646 h 1364"/>
                <a:gd name="T8" fmla="*/ 0 w 1728"/>
                <a:gd name="T9" fmla="*/ 2147483646 h 1364"/>
                <a:gd name="T10" fmla="*/ 2147483646 w 1728"/>
                <a:gd name="T11" fmla="*/ 2147483646 h 1364"/>
                <a:gd name="T12" fmla="*/ 2147483646 w 1728"/>
                <a:gd name="T13" fmla="*/ 2147483646 h 1364"/>
                <a:gd name="T14" fmla="*/ 2147483646 w 1728"/>
                <a:gd name="T15" fmla="*/ 2147483646 h 1364"/>
                <a:gd name="T16" fmla="*/ 2147483646 w 1728"/>
                <a:gd name="T17" fmla="*/ 2147483646 h 1364"/>
                <a:gd name="T18" fmla="*/ 2147483646 w 1728"/>
                <a:gd name="T19" fmla="*/ 2147483646 h 1364"/>
                <a:gd name="T20" fmla="*/ 2147483646 w 1728"/>
                <a:gd name="T21" fmla="*/ 0 h 13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7" name="Straight Connector 6">
              <a:extLst>
                <a:ext uri="{FF2B5EF4-FFF2-40B4-BE49-F238E27FC236}">
                  <a16:creationId xmlns:a16="http://schemas.microsoft.com/office/drawing/2014/main" id="{8B4D7952-CE2D-36BB-4C69-3803A6DB4D51}"/>
                </a:ext>
              </a:extLst>
            </p:cNvPr>
            <p:cNvCxnSpPr/>
            <p:nvPr/>
          </p:nvCxnSpPr>
          <p:spPr>
            <a:xfrm>
              <a:off x="4057650" y="3862388"/>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941D6C8D-E3C5-5FC2-B4A9-EF5BB4D7C280}"/>
                </a:ext>
              </a:extLst>
            </p:cNvPr>
            <p:cNvSpPr>
              <a:spLocks noEditPoints="1"/>
            </p:cNvSpPr>
            <p:nvPr/>
          </p:nvSpPr>
          <p:spPr bwMode="auto">
            <a:xfrm>
              <a:off x="2030413" y="1454150"/>
              <a:ext cx="5102225" cy="3949700"/>
            </a:xfrm>
            <a:custGeom>
              <a:avLst/>
              <a:gdLst>
                <a:gd name="T0" fmla="*/ 2147483646 w 1608"/>
                <a:gd name="T1" fmla="*/ 0 h 1244"/>
                <a:gd name="T2" fmla="*/ 2147483646 w 1608"/>
                <a:gd name="T3" fmla="*/ 0 h 1244"/>
                <a:gd name="T4" fmla="*/ 0 w 1608"/>
                <a:gd name="T5" fmla="*/ 2147483646 h 1244"/>
                <a:gd name="T6" fmla="*/ 0 w 1608"/>
                <a:gd name="T7" fmla="*/ 2147483646 h 1244"/>
                <a:gd name="T8" fmla="*/ 2147483646 w 1608"/>
                <a:gd name="T9" fmla="*/ 2147483646 h 1244"/>
                <a:gd name="T10" fmla="*/ 2147483646 w 1608"/>
                <a:gd name="T11" fmla="*/ 2147483646 h 1244"/>
                <a:gd name="T12" fmla="*/ 2147483646 w 1608"/>
                <a:gd name="T13" fmla="*/ 2147483646 h 1244"/>
                <a:gd name="T14" fmla="*/ 2147483646 w 1608"/>
                <a:gd name="T15" fmla="*/ 2147483646 h 1244"/>
                <a:gd name="T16" fmla="*/ 2147483646 w 1608"/>
                <a:gd name="T17" fmla="*/ 0 h 1244"/>
                <a:gd name="T18" fmla="*/ 2147483646 w 1608"/>
                <a:gd name="T19" fmla="*/ 2147483646 h 1244"/>
                <a:gd name="T20" fmla="*/ 2147483646 w 1608"/>
                <a:gd name="T21" fmla="*/ 2147483646 h 1244"/>
                <a:gd name="T22" fmla="*/ 2147483646 w 1608"/>
                <a:gd name="T23" fmla="*/ 2147483646 h 1244"/>
                <a:gd name="T24" fmla="*/ 2147483646 w 1608"/>
                <a:gd name="T25" fmla="*/ 2147483646 h 1244"/>
                <a:gd name="T26" fmla="*/ 2147483646 w 1608"/>
                <a:gd name="T27" fmla="*/ 2147483646 h 1244"/>
                <a:gd name="T28" fmla="*/ 2147483646 w 1608"/>
                <a:gd name="T29" fmla="*/ 2147483646 h 1244"/>
                <a:gd name="T30" fmla="*/ 2147483646 w 1608"/>
                <a:gd name="T31" fmla="*/ 2147483646 h 1244"/>
                <a:gd name="T32" fmla="*/ 2147483646 w 1608"/>
                <a:gd name="T33" fmla="*/ 2147483646 h 1244"/>
                <a:gd name="T34" fmla="*/ 2147483646 w 1608"/>
                <a:gd name="T35" fmla="*/ 2147483646 h 1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9" name="Straight Connector 8">
            <a:extLst>
              <a:ext uri="{FF2B5EF4-FFF2-40B4-BE49-F238E27FC236}">
                <a16:creationId xmlns:a16="http://schemas.microsoft.com/office/drawing/2014/main" id="{F08C46F2-E18A-1410-0AAB-2608169B4F86}"/>
              </a:ext>
            </a:extLst>
          </p:cNvPr>
          <p:cNvCxnSpPr/>
          <p:nvPr/>
        </p:nvCxnSpPr>
        <p:spPr>
          <a:xfrm>
            <a:off x="4057650" y="3862388"/>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71726" y="1830580"/>
            <a:ext cx="4394793" cy="1841715"/>
          </a:xfrm>
        </p:spPr>
        <p:txBody>
          <a:bodyPr>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 name="Date Placeholder 3">
            <a:extLst>
              <a:ext uri="{FF2B5EF4-FFF2-40B4-BE49-F238E27FC236}">
                <a16:creationId xmlns:a16="http://schemas.microsoft.com/office/drawing/2014/main" id="{508D89F2-55C8-AE44-E7F9-75FE2D19F2FE}"/>
              </a:ext>
            </a:extLst>
          </p:cNvPr>
          <p:cNvSpPr>
            <a:spLocks noGrp="1"/>
          </p:cNvSpPr>
          <p:nvPr>
            <p:ph type="dt" sz="half" idx="10"/>
          </p:nvPr>
        </p:nvSpPr>
        <p:spPr>
          <a:xfrm>
            <a:off x="6738938" y="6296025"/>
            <a:ext cx="2057400" cy="365125"/>
          </a:xfrm>
        </p:spPr>
        <p:txBody>
          <a:bodyPr/>
          <a:lstStyle>
            <a:lvl1pPr>
              <a:defRPr>
                <a:solidFill>
                  <a:schemeClr val="bg2"/>
                </a:solidFill>
              </a:defRPr>
            </a:lvl1pPr>
          </a:lstStyle>
          <a:p>
            <a:pPr>
              <a:defRPr/>
            </a:pPr>
            <a:endParaRPr lang="en-US"/>
          </a:p>
        </p:txBody>
      </p:sp>
      <p:sp>
        <p:nvSpPr>
          <p:cNvPr id="11" name="Footer Placeholder 4">
            <a:extLst>
              <a:ext uri="{FF2B5EF4-FFF2-40B4-BE49-F238E27FC236}">
                <a16:creationId xmlns:a16="http://schemas.microsoft.com/office/drawing/2014/main" id="{DA582BD2-468B-A693-3DE4-0CA172290CED}"/>
              </a:ext>
            </a:extLst>
          </p:cNvPr>
          <p:cNvSpPr>
            <a:spLocks noGrp="1"/>
          </p:cNvSpPr>
          <p:nvPr>
            <p:ph type="ftr" sz="quarter" idx="11"/>
          </p:nvPr>
        </p:nvSpPr>
        <p:spPr>
          <a:xfrm>
            <a:off x="3030538" y="6296025"/>
            <a:ext cx="3086100" cy="365125"/>
          </a:xfrm>
        </p:spPr>
        <p:txBody>
          <a:bodyPr/>
          <a:lstStyle>
            <a:lvl1pPr algn="ctr">
              <a:defRPr>
                <a:solidFill>
                  <a:schemeClr val="bg2"/>
                </a:solidFill>
              </a:defRPr>
            </a:lvl1pPr>
          </a:lstStyle>
          <a:p>
            <a:pPr>
              <a:defRPr/>
            </a:pPr>
            <a:endParaRPr lang="en-US"/>
          </a:p>
        </p:txBody>
      </p:sp>
      <p:sp>
        <p:nvSpPr>
          <p:cNvPr id="12" name="Slide Number Placeholder 5">
            <a:extLst>
              <a:ext uri="{FF2B5EF4-FFF2-40B4-BE49-F238E27FC236}">
                <a16:creationId xmlns:a16="http://schemas.microsoft.com/office/drawing/2014/main" id="{C9402351-5268-65CD-BF38-5063388A440E}"/>
              </a:ext>
            </a:extLst>
          </p:cNvPr>
          <p:cNvSpPr>
            <a:spLocks noGrp="1"/>
          </p:cNvSpPr>
          <p:nvPr>
            <p:ph type="sldNum" sz="quarter" idx="12"/>
          </p:nvPr>
        </p:nvSpPr>
        <p:spPr>
          <a:xfrm>
            <a:off x="347663" y="6296025"/>
            <a:ext cx="2085975" cy="365125"/>
          </a:xfrm>
        </p:spPr>
        <p:txBody>
          <a:bodyPr anchor="ctr"/>
          <a:lstStyle>
            <a:lvl1pPr algn="l">
              <a:defRPr sz="900">
                <a:solidFill>
                  <a:schemeClr val="bg2"/>
                </a:solidFill>
              </a:defRPr>
            </a:lvl1pPr>
          </a:lstStyle>
          <a:p>
            <a:pPr>
              <a:defRPr/>
            </a:pPr>
            <a:fld id="{4680010A-7F4A-45E6-B977-DA93D08352FA}" type="slidenum">
              <a:rPr lang="en-US" altLang="en-US"/>
              <a:pPr>
                <a:defRPr/>
              </a:pPr>
              <a:t>‹#›</a:t>
            </a:fld>
            <a:endParaRPr lang="en-US" altLang="en-US"/>
          </a:p>
        </p:txBody>
      </p:sp>
    </p:spTree>
    <p:extLst>
      <p:ext uri="{BB962C8B-B14F-4D97-AF65-F5344CB8AC3E}">
        <p14:creationId xmlns:p14="http://schemas.microsoft.com/office/powerpoint/2010/main" val="120488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7B282CC-4B72-43C0-3B5C-5D3A4441B62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7E0C2DF-4965-20EE-92A4-9860D51FF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EB4E01-3AA6-6771-6068-867CEB31C4B2}"/>
              </a:ext>
            </a:extLst>
          </p:cNvPr>
          <p:cNvSpPr>
            <a:spLocks noGrp="1"/>
          </p:cNvSpPr>
          <p:nvPr>
            <p:ph type="sldNum" sz="quarter" idx="12"/>
          </p:nvPr>
        </p:nvSpPr>
        <p:spPr/>
        <p:txBody>
          <a:bodyPr/>
          <a:lstStyle>
            <a:lvl1pPr>
              <a:defRPr/>
            </a:lvl1pPr>
          </a:lstStyle>
          <a:p>
            <a:pPr>
              <a:defRPr/>
            </a:pPr>
            <a:fld id="{C7657458-CB62-4AE3-B713-07AD782ED21F}" type="slidenum">
              <a:rPr lang="en-US" altLang="en-US"/>
              <a:pPr>
                <a:defRPr/>
              </a:pPr>
              <a:t>‹#›</a:t>
            </a:fld>
            <a:endParaRPr lang="en-US" altLang="en-US"/>
          </a:p>
        </p:txBody>
      </p:sp>
    </p:spTree>
    <p:extLst>
      <p:ext uri="{BB962C8B-B14F-4D97-AF65-F5344CB8AC3E}">
        <p14:creationId xmlns:p14="http://schemas.microsoft.com/office/powerpoint/2010/main" val="189589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304800"/>
            <a:ext cx="6673866" cy="1295400"/>
          </a:xfrm>
        </p:spPr>
        <p:txBody>
          <a:bodyPr/>
          <a:lstStyle/>
          <a:p>
            <a:r>
              <a:rPr lang="en-US" dirty="0"/>
              <a:t>Click to edit Master title style</a:t>
            </a:r>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B0BB95-87D2-2F30-FF66-EFC24C92B78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66C6191-54F9-55B0-51FF-0DE97FCC990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D47A6-BE16-0310-EEA1-1F7B7ED890CF}"/>
              </a:ext>
            </a:extLst>
          </p:cNvPr>
          <p:cNvSpPr>
            <a:spLocks noGrp="1"/>
          </p:cNvSpPr>
          <p:nvPr>
            <p:ph type="sldNum" sz="quarter" idx="12"/>
          </p:nvPr>
        </p:nvSpPr>
        <p:spPr/>
        <p:txBody>
          <a:bodyPr/>
          <a:lstStyle>
            <a:lvl1pPr>
              <a:defRPr/>
            </a:lvl1pPr>
          </a:lstStyle>
          <a:p>
            <a:pPr>
              <a:defRPr/>
            </a:pPr>
            <a:fld id="{BF50E8C0-257C-41BC-AF4C-25237CE43250}" type="slidenum">
              <a:rPr lang="en-US" altLang="en-US"/>
              <a:pPr>
                <a:defRPr/>
              </a:pPr>
              <a:t>‹#›</a:t>
            </a:fld>
            <a:endParaRPr lang="en-US" altLang="en-US"/>
          </a:p>
        </p:txBody>
      </p:sp>
    </p:spTree>
    <p:extLst>
      <p:ext uri="{BB962C8B-B14F-4D97-AF65-F5344CB8AC3E}">
        <p14:creationId xmlns:p14="http://schemas.microsoft.com/office/powerpoint/2010/main" val="156041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05025" y="304800"/>
            <a:ext cx="6673850" cy="1219200"/>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2CB4733D-701D-B04A-54BD-FB820D2E258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C7EECED-257F-7C98-94A2-C507DAC8BE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071A7BE-E44C-D1C0-EF84-847C166D450F}"/>
              </a:ext>
            </a:extLst>
          </p:cNvPr>
          <p:cNvSpPr>
            <a:spLocks noGrp="1"/>
          </p:cNvSpPr>
          <p:nvPr>
            <p:ph type="sldNum" sz="quarter" idx="12"/>
          </p:nvPr>
        </p:nvSpPr>
        <p:spPr/>
        <p:txBody>
          <a:bodyPr/>
          <a:lstStyle>
            <a:lvl1pPr>
              <a:defRPr/>
            </a:lvl1pPr>
          </a:lstStyle>
          <a:p>
            <a:pPr>
              <a:defRPr/>
            </a:pPr>
            <a:fld id="{F14DCC57-783A-4F38-87DE-136C3DA68C54}" type="slidenum">
              <a:rPr lang="en-US" altLang="en-US"/>
              <a:pPr>
                <a:defRPr/>
              </a:pPr>
              <a:t>‹#›</a:t>
            </a:fld>
            <a:endParaRPr lang="en-US" altLang="en-US"/>
          </a:p>
        </p:txBody>
      </p:sp>
    </p:spTree>
    <p:extLst>
      <p:ext uri="{BB962C8B-B14F-4D97-AF65-F5344CB8AC3E}">
        <p14:creationId xmlns:p14="http://schemas.microsoft.com/office/powerpoint/2010/main" val="109319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EEFF811D-24B3-3351-D64E-D283D7FEB451}"/>
              </a:ext>
            </a:extLst>
          </p:cNvPr>
          <p:cNvSpPr>
            <a:spLocks noEditPoints="1"/>
          </p:cNvSpPr>
          <p:nvPr/>
        </p:nvSpPr>
        <p:spPr bwMode="auto">
          <a:xfrm>
            <a:off x="0" y="0"/>
            <a:ext cx="8689975"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3" name="Date Placeholder 1">
            <a:extLst>
              <a:ext uri="{FF2B5EF4-FFF2-40B4-BE49-F238E27FC236}">
                <a16:creationId xmlns:a16="http://schemas.microsoft.com/office/drawing/2014/main" id="{20FE0479-D739-EADE-04D6-AC53480CB26E}"/>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3393837A-062A-6090-2914-ACA8502730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341572E-A078-3969-7A3E-645FB0D0D85C}"/>
              </a:ext>
            </a:extLst>
          </p:cNvPr>
          <p:cNvSpPr>
            <a:spLocks noGrp="1"/>
          </p:cNvSpPr>
          <p:nvPr>
            <p:ph type="sldNum" sz="quarter" idx="12"/>
          </p:nvPr>
        </p:nvSpPr>
        <p:spPr/>
        <p:txBody>
          <a:bodyPr/>
          <a:lstStyle>
            <a:lvl1pPr>
              <a:defRPr/>
            </a:lvl1pPr>
          </a:lstStyle>
          <a:p>
            <a:pPr>
              <a:defRPr/>
            </a:pPr>
            <a:fld id="{304C85C4-1A5C-43CF-9ED3-F0E63D0E3B5A}" type="slidenum">
              <a:rPr lang="en-US" altLang="en-US"/>
              <a:pPr>
                <a:defRPr/>
              </a:pPr>
              <a:t>‹#›</a:t>
            </a:fld>
            <a:endParaRPr lang="en-US" altLang="en-US"/>
          </a:p>
        </p:txBody>
      </p:sp>
    </p:spTree>
    <p:extLst>
      <p:ext uri="{BB962C8B-B14F-4D97-AF65-F5344CB8AC3E}">
        <p14:creationId xmlns:p14="http://schemas.microsoft.com/office/powerpoint/2010/main" val="9026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79BF7E54-FAFD-7ADA-E940-53AB45501B2B}"/>
              </a:ext>
            </a:extLst>
          </p:cNvPr>
          <p:cNvSpPr>
            <a:spLocks noEditPoints="1"/>
          </p:cNvSpPr>
          <p:nvPr/>
        </p:nvSpPr>
        <p:spPr bwMode="auto">
          <a:xfrm>
            <a:off x="365125" y="1588"/>
            <a:ext cx="8421688" cy="685641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id="{DDA625EC-3E9A-1FF2-16F1-7122AA14B194}"/>
              </a:ext>
            </a:extLst>
          </p:cNvPr>
          <p:cNvSpPr>
            <a:spLocks noGrp="1"/>
          </p:cNvSpPr>
          <p:nvPr>
            <p:ph type="dt" sz="half" idx="10"/>
          </p:nvPr>
        </p:nvSpPr>
        <p:spPr>
          <a:xfrm>
            <a:off x="6357938" y="6286500"/>
            <a:ext cx="2420937" cy="365125"/>
          </a:xfrm>
        </p:spPr>
        <p:txBody>
          <a:bodyPr/>
          <a:lstStyle>
            <a:lvl1pPr algn="l">
              <a:defRPr/>
            </a:lvl1pPr>
          </a:lstStyle>
          <a:p>
            <a:pPr>
              <a:defRPr/>
            </a:pPr>
            <a:endParaRPr lang="en-US"/>
          </a:p>
        </p:txBody>
      </p:sp>
      <p:sp>
        <p:nvSpPr>
          <p:cNvPr id="7" name="Footer Placeholder 5">
            <a:extLst>
              <a:ext uri="{FF2B5EF4-FFF2-40B4-BE49-F238E27FC236}">
                <a16:creationId xmlns:a16="http://schemas.microsoft.com/office/drawing/2014/main" id="{4E55073B-E240-93DF-C6DA-F7BBF019FFDF}"/>
              </a:ext>
            </a:extLst>
          </p:cNvPr>
          <p:cNvSpPr>
            <a:spLocks noGrp="1"/>
          </p:cNvSpPr>
          <p:nvPr>
            <p:ph type="ftr" sz="quarter" idx="11"/>
          </p:nvPr>
        </p:nvSpPr>
        <p:spPr>
          <a:xfrm>
            <a:off x="365125" y="6286500"/>
            <a:ext cx="5699125" cy="365125"/>
          </a:xfrm>
        </p:spPr>
        <p:txBody>
          <a:bodyPr/>
          <a:lstStyle>
            <a:lvl1pPr algn="l">
              <a:defRPr/>
            </a:lvl1pPr>
          </a:lstStyle>
          <a:p>
            <a:pPr>
              <a:defRPr/>
            </a:pPr>
            <a:endParaRPr lang="en-US"/>
          </a:p>
        </p:txBody>
      </p:sp>
      <p:sp>
        <p:nvSpPr>
          <p:cNvPr id="8" name="Slide Number Placeholder 6">
            <a:extLst>
              <a:ext uri="{FF2B5EF4-FFF2-40B4-BE49-F238E27FC236}">
                <a16:creationId xmlns:a16="http://schemas.microsoft.com/office/drawing/2014/main" id="{52CC3202-E4BE-41BB-8B13-BEB95735CA5C}"/>
              </a:ext>
            </a:extLst>
          </p:cNvPr>
          <p:cNvSpPr>
            <a:spLocks noGrp="1"/>
          </p:cNvSpPr>
          <p:nvPr>
            <p:ph type="sldNum" sz="quarter" idx="12"/>
          </p:nvPr>
        </p:nvSpPr>
        <p:spPr>
          <a:xfrm>
            <a:off x="6354763" y="373063"/>
            <a:ext cx="2420937" cy="817562"/>
          </a:xfrm>
        </p:spPr>
        <p:txBody>
          <a:bodyPr anchor="t"/>
          <a:lstStyle>
            <a:lvl1pPr algn="l">
              <a:defRPr/>
            </a:lvl1pPr>
          </a:lstStyle>
          <a:p>
            <a:pPr>
              <a:defRPr/>
            </a:pPr>
            <a:fld id="{14495E04-A53B-4DD2-920A-9AB15ADF45E7}" type="slidenum">
              <a:rPr lang="en-US" altLang="en-US"/>
              <a:pPr>
                <a:defRPr/>
              </a:pPr>
              <a:t>‹#›</a:t>
            </a:fld>
            <a:endParaRPr lang="en-US" altLang="en-US"/>
          </a:p>
        </p:txBody>
      </p:sp>
    </p:spTree>
    <p:extLst>
      <p:ext uri="{BB962C8B-B14F-4D97-AF65-F5344CB8AC3E}">
        <p14:creationId xmlns:p14="http://schemas.microsoft.com/office/powerpoint/2010/main" val="35338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4FEF934A-C7BE-2139-D062-BB0075BAA049}"/>
              </a:ext>
            </a:extLst>
          </p:cNvPr>
          <p:cNvSpPr>
            <a:spLocks noEditPoints="1"/>
          </p:cNvSpPr>
          <p:nvPr/>
        </p:nvSpPr>
        <p:spPr bwMode="auto">
          <a:xfrm>
            <a:off x="365125" y="1588"/>
            <a:ext cx="8421688" cy="685641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a:extLst>
              <a:ext uri="{FF2B5EF4-FFF2-40B4-BE49-F238E27FC236}">
                <a16:creationId xmlns:a16="http://schemas.microsoft.com/office/drawing/2014/main" id="{7712BE8E-EE4A-C581-A55E-CDB4A7B273A8}"/>
              </a:ext>
            </a:extLst>
          </p:cNvPr>
          <p:cNvSpPr>
            <a:spLocks noGrp="1"/>
          </p:cNvSpPr>
          <p:nvPr>
            <p:ph type="dt" sz="half" idx="10"/>
          </p:nvPr>
        </p:nvSpPr>
        <p:spPr>
          <a:xfrm>
            <a:off x="6350000" y="6296025"/>
            <a:ext cx="2428875" cy="365125"/>
          </a:xfrm>
        </p:spPr>
        <p:txBody>
          <a:bodyPr/>
          <a:lstStyle>
            <a:lvl1pPr algn="l">
              <a:defRPr/>
            </a:lvl1pPr>
          </a:lstStyle>
          <a:p>
            <a:pPr>
              <a:defRPr/>
            </a:pPr>
            <a:endParaRPr lang="en-US"/>
          </a:p>
        </p:txBody>
      </p:sp>
      <p:sp>
        <p:nvSpPr>
          <p:cNvPr id="7" name="Footer Placeholder 5">
            <a:extLst>
              <a:ext uri="{FF2B5EF4-FFF2-40B4-BE49-F238E27FC236}">
                <a16:creationId xmlns:a16="http://schemas.microsoft.com/office/drawing/2014/main" id="{57FB41F7-6928-BA98-D29C-8DC6D5E090E9}"/>
              </a:ext>
            </a:extLst>
          </p:cNvPr>
          <p:cNvSpPr>
            <a:spLocks noGrp="1"/>
          </p:cNvSpPr>
          <p:nvPr>
            <p:ph type="ftr" sz="quarter" idx="11"/>
          </p:nvPr>
        </p:nvSpPr>
        <p:spPr>
          <a:xfrm>
            <a:off x="365125" y="6296025"/>
            <a:ext cx="5711825" cy="365125"/>
          </a:xfrm>
        </p:spPr>
        <p:txBody>
          <a:bodyPr/>
          <a:lstStyle>
            <a:lvl1pPr algn="l">
              <a:defRPr/>
            </a:lvl1pPr>
          </a:lstStyle>
          <a:p>
            <a:pPr>
              <a:defRPr/>
            </a:pPr>
            <a:endParaRPr lang="en-US"/>
          </a:p>
        </p:txBody>
      </p:sp>
      <p:sp>
        <p:nvSpPr>
          <p:cNvPr id="8" name="Slide Number Placeholder 6">
            <a:extLst>
              <a:ext uri="{FF2B5EF4-FFF2-40B4-BE49-F238E27FC236}">
                <a16:creationId xmlns:a16="http://schemas.microsoft.com/office/drawing/2014/main" id="{51B067C4-D75F-8EA6-211B-B2867A38A937}"/>
              </a:ext>
            </a:extLst>
          </p:cNvPr>
          <p:cNvSpPr>
            <a:spLocks noGrp="1"/>
          </p:cNvSpPr>
          <p:nvPr>
            <p:ph type="sldNum" sz="quarter" idx="12"/>
          </p:nvPr>
        </p:nvSpPr>
        <p:spPr>
          <a:xfrm>
            <a:off x="6354763" y="373063"/>
            <a:ext cx="2424112" cy="817562"/>
          </a:xfrm>
        </p:spPr>
        <p:txBody>
          <a:bodyPr anchor="t"/>
          <a:lstStyle>
            <a:lvl1pPr algn="l">
              <a:defRPr/>
            </a:lvl1pPr>
          </a:lstStyle>
          <a:p>
            <a:pPr>
              <a:defRPr/>
            </a:pPr>
            <a:fld id="{11E7FCB4-4836-4AEE-9120-E31D2607B603}" type="slidenum">
              <a:rPr lang="en-US" altLang="en-US"/>
              <a:pPr>
                <a:defRPr/>
              </a:pPr>
              <a:t>‹#›</a:t>
            </a:fld>
            <a:endParaRPr lang="en-US" altLang="en-US"/>
          </a:p>
        </p:txBody>
      </p:sp>
    </p:spTree>
    <p:extLst>
      <p:ext uri="{BB962C8B-B14F-4D97-AF65-F5344CB8AC3E}">
        <p14:creationId xmlns:p14="http://schemas.microsoft.com/office/powerpoint/2010/main" val="43306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7F8"/>
            </a:gs>
            <a:gs pos="74001">
              <a:srgbClr val="C1B7BE"/>
            </a:gs>
            <a:gs pos="83000">
              <a:srgbClr val="C1B7BE"/>
            </a:gs>
            <a:gs pos="100000">
              <a:srgbClr val="D6CFD4"/>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3409194-A39F-6064-DCC3-016D2DBC30DA}"/>
              </a:ext>
            </a:extLst>
          </p:cNvPr>
          <p:cNvSpPr>
            <a:spLocks noEditPoints="1"/>
          </p:cNvSpPr>
          <p:nvPr/>
        </p:nvSpPr>
        <p:spPr bwMode="auto">
          <a:xfrm>
            <a:off x="0" y="0"/>
            <a:ext cx="8689975"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051" name="Title Placeholder 1">
            <a:extLst>
              <a:ext uri="{FF2B5EF4-FFF2-40B4-BE49-F238E27FC236}">
                <a16:creationId xmlns:a16="http://schemas.microsoft.com/office/drawing/2014/main" id="{27D5ABB1-5046-AA79-5DB1-546D39F639CA}"/>
              </a:ext>
            </a:extLst>
          </p:cNvPr>
          <p:cNvSpPr>
            <a:spLocks noGrp="1"/>
          </p:cNvSpPr>
          <p:nvPr>
            <p:ph type="title"/>
          </p:nvPr>
        </p:nvSpPr>
        <p:spPr bwMode="auto">
          <a:xfrm>
            <a:off x="2105025" y="304800"/>
            <a:ext cx="66738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E593C9E2-C1BE-C7C7-CE3B-3358406CC462}"/>
              </a:ext>
            </a:extLst>
          </p:cNvPr>
          <p:cNvSpPr>
            <a:spLocks noGrp="1"/>
          </p:cNvSpPr>
          <p:nvPr>
            <p:ph type="body" idx="1"/>
          </p:nvPr>
        </p:nvSpPr>
        <p:spPr bwMode="auto">
          <a:xfrm>
            <a:off x="2200275" y="2438400"/>
            <a:ext cx="6578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11FDDC-1B6D-ECB7-9092-1FCBC6BDAE79}"/>
              </a:ext>
            </a:extLst>
          </p:cNvPr>
          <p:cNvSpPr>
            <a:spLocks noGrp="1"/>
          </p:cNvSpPr>
          <p:nvPr>
            <p:ph type="dt" sz="half" idx="2"/>
          </p:nvPr>
        </p:nvSpPr>
        <p:spPr>
          <a:xfrm>
            <a:off x="6721475" y="629602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baseline="0">
                <a:solidFill>
                  <a:schemeClr val="tx2">
                    <a:lumMod val="75000"/>
                    <a:lumOff val="25000"/>
                  </a:schemeClr>
                </a:solidFill>
                <a:latin typeface="+mj-lt"/>
              </a:defRPr>
            </a:lvl1pPr>
          </a:lstStyle>
          <a:p>
            <a:pPr>
              <a:defRPr/>
            </a:pPr>
            <a:endParaRPr lang="en-US"/>
          </a:p>
        </p:txBody>
      </p:sp>
      <p:sp>
        <p:nvSpPr>
          <p:cNvPr id="5" name="Footer Placeholder 4">
            <a:extLst>
              <a:ext uri="{FF2B5EF4-FFF2-40B4-BE49-F238E27FC236}">
                <a16:creationId xmlns:a16="http://schemas.microsoft.com/office/drawing/2014/main" id="{A540B89B-483C-C5C4-26D4-0584B61CA47F}"/>
              </a:ext>
            </a:extLst>
          </p:cNvPr>
          <p:cNvSpPr>
            <a:spLocks noGrp="1"/>
          </p:cNvSpPr>
          <p:nvPr>
            <p:ph type="ftr" sz="quarter" idx="3"/>
          </p:nvPr>
        </p:nvSpPr>
        <p:spPr>
          <a:xfrm>
            <a:off x="2200275" y="6296025"/>
            <a:ext cx="4249738" cy="365125"/>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lumMod val="75000"/>
                    <a:lumOff val="25000"/>
                  </a:schemeClr>
                </a:solidFill>
                <a:latin typeface="+mj-lt"/>
              </a:defRPr>
            </a:lvl1pPr>
          </a:lstStyle>
          <a:p>
            <a:pPr>
              <a:defRPr/>
            </a:pPr>
            <a:endParaRPr lang="en-US"/>
          </a:p>
        </p:txBody>
      </p:sp>
      <p:sp>
        <p:nvSpPr>
          <p:cNvPr id="6" name="Slide Number Placeholder 5">
            <a:extLst>
              <a:ext uri="{FF2B5EF4-FFF2-40B4-BE49-F238E27FC236}">
                <a16:creationId xmlns:a16="http://schemas.microsoft.com/office/drawing/2014/main" id="{9626CA19-65A8-9A79-B346-D3330B955CF9}"/>
              </a:ext>
            </a:extLst>
          </p:cNvPr>
          <p:cNvSpPr>
            <a:spLocks noGrp="1"/>
          </p:cNvSpPr>
          <p:nvPr>
            <p:ph type="sldNum" sz="quarter" idx="4"/>
          </p:nvPr>
        </p:nvSpPr>
        <p:spPr>
          <a:xfrm>
            <a:off x="285750" y="628650"/>
            <a:ext cx="1412875" cy="603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3800">
                <a:solidFill>
                  <a:srgbClr val="5A4D5A"/>
                </a:solidFill>
                <a:latin typeface="Century Schoolbook" panose="02040604050505020304" pitchFamily="18" charset="0"/>
              </a:defRPr>
            </a:lvl1pPr>
          </a:lstStyle>
          <a:p>
            <a:pPr>
              <a:defRPr/>
            </a:pPr>
            <a:fld id="{1111C6BE-CBAF-4BE6-80D8-A49A4D81346B}" type="slidenum">
              <a:rPr lang="en-US" altLang="en-US"/>
              <a:pPr>
                <a:defRPr/>
              </a:pPr>
              <a:t>‹#›</a:t>
            </a:fld>
            <a:endParaRPr lang="en-US" altLang="en-US"/>
          </a:p>
        </p:txBody>
      </p:sp>
      <p:cxnSp>
        <p:nvCxnSpPr>
          <p:cNvPr id="13" name="Straight Connector 12" title="Rule Line">
            <a:extLst>
              <a:ext uri="{FF2B5EF4-FFF2-40B4-BE49-F238E27FC236}">
                <a16:creationId xmlns:a16="http://schemas.microsoft.com/office/drawing/2014/main" id="{26C1ABBA-1332-CCB2-B443-3EA715D6E654}"/>
              </a:ext>
            </a:extLst>
          </p:cNvPr>
          <p:cNvCxnSpPr/>
          <p:nvPr/>
        </p:nvCxnSpPr>
        <p:spPr>
          <a:xfrm>
            <a:off x="2200275" y="1524000"/>
            <a:ext cx="6578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985" r:id="rId1"/>
    <p:sldLayoutId id="2147485969" r:id="rId2"/>
    <p:sldLayoutId id="2147485986" r:id="rId3"/>
    <p:sldLayoutId id="2147485970" r:id="rId4"/>
    <p:sldLayoutId id="2147485971" r:id="rId5"/>
    <p:sldLayoutId id="2147485972" r:id="rId6"/>
    <p:sldLayoutId id="2147485987" r:id="rId7"/>
    <p:sldLayoutId id="2147485988" r:id="rId8"/>
    <p:sldLayoutId id="2147485989" r:id="rId9"/>
    <p:sldLayoutId id="2147485973" r:id="rId10"/>
    <p:sldLayoutId id="2147485990" r:id="rId11"/>
    <p:sldLayoutId id="2147485977" r:id="rId12"/>
  </p:sldLayoutIdLst>
  <p:txStyles>
    <p:titleStyle>
      <a:lvl1pPr algn="l" defTabSz="685800" rtl="0" eaLnBrk="0" fontAlgn="base" hangingPunct="0">
        <a:lnSpc>
          <a:spcPct val="99000"/>
        </a:lnSpc>
        <a:spcBef>
          <a:spcPct val="0"/>
        </a:spcBef>
        <a:spcAft>
          <a:spcPct val="0"/>
        </a:spcAft>
        <a:defRPr sz="3800" kern="1200">
          <a:solidFill>
            <a:srgbClr val="5A4D5A"/>
          </a:solidFill>
          <a:latin typeface="+mj-lt"/>
          <a:ea typeface="+mj-ea"/>
          <a:cs typeface="+mj-cs"/>
        </a:defRPr>
      </a:lvl1pPr>
      <a:lvl2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2pPr>
      <a:lvl3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3pPr>
      <a:lvl4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4pPr>
      <a:lvl5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5pPr>
      <a:lvl6pPr marL="4572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6pPr>
      <a:lvl7pPr marL="9144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7pPr>
      <a:lvl8pPr marL="13716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8pPr>
      <a:lvl9pPr marL="18288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9pPr>
    </p:titleStyle>
    <p:bodyStyle>
      <a:lvl1pPr marL="239713" indent="-239713" algn="l" defTabSz="685800" rtl="0" eaLnBrk="0" fontAlgn="base" hangingPunct="0">
        <a:lnSpc>
          <a:spcPct val="111000"/>
        </a:lnSpc>
        <a:spcBef>
          <a:spcPts val="925"/>
        </a:spcBef>
        <a:spcAft>
          <a:spcPct val="0"/>
        </a:spcAft>
        <a:buFont typeface="Corbel" panose="020B0503020204020204" pitchFamily="34" charset="0"/>
        <a:buChar char="–"/>
        <a:defRPr sz="2000" kern="1200">
          <a:solidFill>
            <a:srgbClr val="5A4D5A"/>
          </a:solidFill>
          <a:latin typeface="+mn-lt"/>
          <a:ea typeface="+mn-ea"/>
          <a:cs typeface="+mn-cs"/>
        </a:defRPr>
      </a:lvl1pPr>
      <a:lvl2pPr marL="479425" indent="-239713" algn="l" defTabSz="685800" rtl="0" eaLnBrk="0" fontAlgn="base" hangingPunct="0">
        <a:lnSpc>
          <a:spcPct val="111000"/>
        </a:lnSpc>
        <a:spcBef>
          <a:spcPts val="925"/>
        </a:spcBef>
        <a:spcAft>
          <a:spcPct val="0"/>
        </a:spcAft>
        <a:buFont typeface="Corbel" panose="020B0503020204020204" pitchFamily="34" charset="0"/>
        <a:buChar char="–"/>
        <a:defRPr kern="1200">
          <a:solidFill>
            <a:srgbClr val="5A4D5A"/>
          </a:solidFill>
          <a:latin typeface="+mn-lt"/>
          <a:ea typeface="+mn-ea"/>
          <a:cs typeface="+mn-cs"/>
        </a:defRPr>
      </a:lvl2pPr>
      <a:lvl3pPr marL="719138" indent="-239713" algn="l" defTabSz="685800" rtl="0" eaLnBrk="0" fontAlgn="base" hangingPunct="0">
        <a:lnSpc>
          <a:spcPct val="111000"/>
        </a:lnSpc>
        <a:spcBef>
          <a:spcPts val="925"/>
        </a:spcBef>
        <a:spcAft>
          <a:spcPct val="0"/>
        </a:spcAft>
        <a:buFont typeface="Corbel" panose="020B0503020204020204" pitchFamily="34" charset="0"/>
        <a:buChar char="–"/>
        <a:defRPr sz="1600" i="1" kern="1200">
          <a:solidFill>
            <a:srgbClr val="5A4D5A"/>
          </a:solidFill>
          <a:latin typeface="+mn-lt"/>
          <a:ea typeface="+mn-ea"/>
          <a:cs typeface="+mn-cs"/>
        </a:defRPr>
      </a:lvl3pPr>
      <a:lvl4pPr marL="958850" indent="-239713" algn="l" defTabSz="685800" rtl="0" eaLnBrk="0" fontAlgn="base" hangingPunct="0">
        <a:lnSpc>
          <a:spcPct val="111000"/>
        </a:lnSpc>
        <a:spcBef>
          <a:spcPts val="925"/>
        </a:spcBef>
        <a:spcAft>
          <a:spcPct val="0"/>
        </a:spcAft>
        <a:buFont typeface="Corbel" panose="020B0503020204020204" pitchFamily="34" charset="0"/>
        <a:buChar char="–"/>
        <a:defRPr sz="1400" kern="1200">
          <a:solidFill>
            <a:srgbClr val="5A4D5A"/>
          </a:solidFill>
          <a:latin typeface="+mn-lt"/>
          <a:ea typeface="+mn-ea"/>
          <a:cs typeface="+mn-cs"/>
        </a:defRPr>
      </a:lvl4pPr>
      <a:lvl5pPr marL="1200150" indent="-239713" algn="l" defTabSz="685800" rtl="0" eaLnBrk="0" fontAlgn="base" hangingPunct="0">
        <a:lnSpc>
          <a:spcPct val="111000"/>
        </a:lnSpc>
        <a:spcBef>
          <a:spcPts val="925"/>
        </a:spcBef>
        <a:spcAft>
          <a:spcPct val="0"/>
        </a:spcAft>
        <a:buFont typeface="Corbel" panose="020B0503020204020204" pitchFamily="34" charset="0"/>
        <a:buChar char="–"/>
        <a:defRPr sz="1400" i="1" kern="1200">
          <a:solidFill>
            <a:srgbClr val="5A4D5A"/>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number2.com/" TargetMode="External"/><Relationship Id="rId3" Type="http://schemas.openxmlformats.org/officeDocument/2006/relationships/hyperlink" Target="https://www.act.org/content/act/en/products-and-services/the-act/test-preparation/free-act-test-prep.html" TargetMode="External"/><Relationship Id="rId7" Type="http://schemas.openxmlformats.org/officeDocument/2006/relationships/hyperlink" Target="http://www.testprepreview.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ctstudent.org/" TargetMode="External"/><Relationship Id="rId11" Type="http://schemas.openxmlformats.org/officeDocument/2006/relationships/hyperlink" Target="http://www.4tests.com/" TargetMode="External"/><Relationship Id="rId5" Type="http://schemas.openxmlformats.org/officeDocument/2006/relationships/hyperlink" Target="https://onlineprep.act.org/login" TargetMode="External"/><Relationship Id="rId10" Type="http://schemas.openxmlformats.org/officeDocument/2006/relationships/hyperlink" Target="http://www.kahnacademy.org/" TargetMode="External"/><Relationship Id="rId4" Type="http://schemas.openxmlformats.org/officeDocument/2006/relationships/hyperlink" Target="https://quizlet.com/628739679/act-flash-cards/" TargetMode="External"/><Relationship Id="rId9" Type="http://schemas.openxmlformats.org/officeDocument/2006/relationships/hyperlink" Target="http://www.princetonreview.com/college/free-act-practice-test.asp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rouse2@helenaschool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us.edu/dualenrol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eb3.ncaa.org/ecwr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play.mynaia.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estaldine@helenaschool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Vihttps:/apstudents.collegeboard.org/getting-credit-placement/search-polici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tpractic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satsuite.collegeboard.org/bigfuture-school-mobile-ap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hhs.helenaschools.org/"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anavarrete@helenaschool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ortal.mtcis.intocareer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hhs.helenaschools.org/"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0019"/>
            </a:gs>
            <a:gs pos="100000">
              <a:srgbClr val="C1B7BE"/>
            </a:gs>
            <a:gs pos="100000">
              <a:srgbClr val="C1B7BE"/>
            </a:gs>
            <a:gs pos="100000">
              <a:srgbClr val="D6CFD4"/>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1482529-3895-C317-B52A-18B5F04E6D72}"/>
              </a:ext>
            </a:extLst>
          </p:cNvPr>
          <p:cNvSpPr>
            <a:spLocks noGrp="1" noChangeArrowheads="1"/>
          </p:cNvSpPr>
          <p:nvPr>
            <p:ph type="ctrTitle"/>
          </p:nvPr>
        </p:nvSpPr>
        <p:spPr>
          <a:xfrm>
            <a:off x="5940425" y="874713"/>
            <a:ext cx="3051175" cy="3849687"/>
          </a:xfrm>
        </p:spPr>
        <p:txBody>
          <a:bodyPr rtlCol="0">
            <a:normAutofit fontScale="90000"/>
          </a:bodyPr>
          <a:lstStyle/>
          <a:p>
            <a:pPr algn="ctr" eaLnBrk="1" fontAlgn="auto" hangingPunct="1">
              <a:spcAft>
                <a:spcPts val="0"/>
              </a:spcAft>
              <a:defRPr/>
            </a:pPr>
            <a:r>
              <a:rPr lang="en-US" dirty="0"/>
              <a:t>Welcome </a:t>
            </a:r>
            <a:br>
              <a:rPr lang="en-US" dirty="0"/>
            </a:br>
            <a:br>
              <a:rPr lang="en-US" dirty="0"/>
            </a:br>
            <a:r>
              <a:rPr lang="en-US" sz="6000" dirty="0"/>
              <a:t>Junior Parent Night	</a:t>
            </a:r>
          </a:p>
        </p:txBody>
      </p:sp>
      <p:sp>
        <p:nvSpPr>
          <p:cNvPr id="8195" name="Rectangle 3">
            <a:extLst>
              <a:ext uri="{FF2B5EF4-FFF2-40B4-BE49-F238E27FC236}">
                <a16:creationId xmlns:a16="http://schemas.microsoft.com/office/drawing/2014/main" id="{59BD922C-5A84-EFF4-BEE1-CB36D17F5FDC}"/>
              </a:ext>
            </a:extLst>
          </p:cNvPr>
          <p:cNvSpPr>
            <a:spLocks noGrp="1" noChangeArrowheads="1"/>
          </p:cNvSpPr>
          <p:nvPr>
            <p:ph type="subTitle" idx="1"/>
          </p:nvPr>
        </p:nvSpPr>
        <p:spPr>
          <a:xfrm>
            <a:off x="5940425" y="5029200"/>
            <a:ext cx="3051175" cy="954088"/>
          </a:xfrm>
        </p:spPr>
        <p:txBody>
          <a:bodyPr rtlCol="0"/>
          <a:lstStyle/>
          <a:p>
            <a:pPr eaLnBrk="1" fontAlgn="auto" hangingPunct="1">
              <a:lnSpc>
                <a:spcPct val="105000"/>
              </a:lnSpc>
              <a:spcBef>
                <a:spcPct val="0"/>
              </a:spcBef>
              <a:spcAft>
                <a:spcPts val="0"/>
              </a:spcAft>
              <a:defRPr/>
            </a:pPr>
            <a:r>
              <a:rPr lang="en-US" altLang="en-US" sz="2400" dirty="0">
                <a:latin typeface="+mj-lt"/>
                <a:ea typeface="+mj-ea"/>
                <a:cs typeface="+mj-cs"/>
              </a:rPr>
              <a:t>Helena High School</a:t>
            </a:r>
          </a:p>
          <a:p>
            <a:pPr eaLnBrk="1" fontAlgn="auto" hangingPunct="1">
              <a:spcBef>
                <a:spcPts val="930"/>
              </a:spcBef>
              <a:spcAft>
                <a:spcPts val="0"/>
              </a:spcAft>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AB1AD00F-BEF1-421E-7548-B7A2F420F35A}"/>
              </a:ext>
            </a:extLst>
          </p:cNvPr>
          <p:cNvSpPr>
            <a:spLocks noGrp="1"/>
          </p:cNvSpPr>
          <p:nvPr>
            <p:ph type="title"/>
          </p:nvPr>
        </p:nvSpPr>
        <p:spPr>
          <a:xfrm>
            <a:off x="2095500" y="815975"/>
            <a:ext cx="6673850" cy="755650"/>
          </a:xfrm>
        </p:spPr>
        <p:txBody>
          <a:bodyPr/>
          <a:lstStyle/>
          <a:p>
            <a:pPr algn="r">
              <a:defRPr/>
            </a:pPr>
            <a:r>
              <a:rPr lang="en-US" altLang="en-US" b="1" dirty="0">
                <a:effectLst>
                  <a:outerShdw blurRad="38100" dist="38100" dir="2700000" algn="tl">
                    <a:srgbClr val="000000">
                      <a:alpha val="43137"/>
                    </a:srgbClr>
                  </a:outerShdw>
                </a:effectLst>
              </a:rPr>
              <a:t>MUS Rigorous Core</a:t>
            </a:r>
          </a:p>
        </p:txBody>
      </p:sp>
      <p:sp>
        <p:nvSpPr>
          <p:cNvPr id="2" name="Content Placeholder 1">
            <a:extLst>
              <a:ext uri="{FF2B5EF4-FFF2-40B4-BE49-F238E27FC236}">
                <a16:creationId xmlns:a16="http://schemas.microsoft.com/office/drawing/2014/main" id="{CB71A02C-78AE-E333-9FCD-B659F07BD374}"/>
              </a:ext>
            </a:extLst>
          </p:cNvPr>
          <p:cNvSpPr>
            <a:spLocks noGrp="1"/>
          </p:cNvSpPr>
          <p:nvPr>
            <p:ph idx="1"/>
          </p:nvPr>
        </p:nvSpPr>
        <p:spPr>
          <a:xfrm>
            <a:off x="152400" y="2133600"/>
            <a:ext cx="8991600" cy="4705350"/>
          </a:xfrm>
        </p:spPr>
        <p:txBody>
          <a:bodyPr/>
          <a:lstStyle/>
          <a:p>
            <a:pPr marL="804863" indent="-285750">
              <a:buFont typeface="Arial" charset="0"/>
              <a:buChar char="•"/>
              <a:defRPr/>
            </a:pPr>
            <a:r>
              <a:rPr lang="en-US" sz="2400" dirty="0">
                <a:solidFill>
                  <a:schemeClr val="tx1"/>
                </a:solidFill>
                <a:latin typeface="+mj-lt"/>
              </a:rPr>
              <a:t>4 years of English</a:t>
            </a:r>
          </a:p>
          <a:p>
            <a:pPr marL="804863" indent="-285750">
              <a:buFont typeface="Arial" charset="0"/>
              <a:buChar char="•"/>
              <a:defRPr/>
            </a:pPr>
            <a:r>
              <a:rPr lang="en-US" sz="2400" dirty="0">
                <a:solidFill>
                  <a:schemeClr val="tx1"/>
                </a:solidFill>
                <a:latin typeface="+mj-lt"/>
              </a:rPr>
              <a:t>4 years of Math (1 year beyond Algebra II)</a:t>
            </a:r>
          </a:p>
          <a:p>
            <a:pPr marL="804863" indent="-285750">
              <a:buFont typeface="Arial" charset="0"/>
              <a:buChar char="•"/>
              <a:defRPr/>
            </a:pPr>
            <a:r>
              <a:rPr lang="en-US" sz="2400" dirty="0">
                <a:solidFill>
                  <a:schemeClr val="tx1"/>
                </a:solidFill>
                <a:latin typeface="+mj-lt"/>
              </a:rPr>
              <a:t>3 years of Lab Sciences</a:t>
            </a:r>
          </a:p>
          <a:p>
            <a:pPr marL="804863" indent="-285750">
              <a:buFont typeface="Arial" charset="0"/>
              <a:buChar char="•"/>
              <a:defRPr/>
            </a:pPr>
            <a:r>
              <a:rPr lang="en-US" sz="2400" dirty="0">
                <a:solidFill>
                  <a:schemeClr val="tx1"/>
                </a:solidFill>
                <a:latin typeface="+mj-lt"/>
              </a:rPr>
              <a:t>3 Years of Social Studies</a:t>
            </a:r>
          </a:p>
          <a:p>
            <a:pPr marL="804863" indent="-285750">
              <a:buFont typeface="Arial" charset="0"/>
              <a:buChar char="•"/>
              <a:defRPr/>
            </a:pPr>
            <a:r>
              <a:rPr lang="en-US" sz="2400" dirty="0">
                <a:solidFill>
                  <a:schemeClr val="tx1"/>
                </a:solidFill>
                <a:latin typeface="+mj-lt"/>
              </a:rPr>
              <a:t>3 Years of College-Prep Electives </a:t>
            </a:r>
          </a:p>
          <a:p>
            <a:pPr marL="0" indent="0">
              <a:buFont typeface="Corbel" panose="020B0503020204020204" pitchFamily="34" charset="0"/>
              <a:buNone/>
              <a:defRPr/>
            </a:pPr>
            <a:endParaRPr lang="en-US" dirty="0">
              <a:solidFill>
                <a:schemeClr val="tx1"/>
              </a:solidFill>
              <a:latin typeface="+mj-lt"/>
            </a:endParaRPr>
          </a:p>
          <a:p>
            <a:pPr marL="0" indent="0">
              <a:buFont typeface="Corbel" panose="020B0503020204020204" pitchFamily="34" charset="0"/>
              <a:buNone/>
              <a:defRPr/>
            </a:pPr>
            <a:r>
              <a:rPr lang="en-US" sz="2400" i="1" dirty="0">
                <a:solidFill>
                  <a:schemeClr val="tx1"/>
                </a:solidFill>
                <a:latin typeface="+mj-lt"/>
              </a:rPr>
              <a:t>Must complete to be eligible for the MUS Honors Scholarship- </a:t>
            </a:r>
            <a:r>
              <a:rPr lang="en-US" dirty="0">
                <a:solidFill>
                  <a:schemeClr val="tx1"/>
                </a:solidFill>
                <a:latin typeface="+mj-lt"/>
              </a:rPr>
              <a:t>4-year renewable scholarship, waives tuition when used at eligible campus</a:t>
            </a:r>
            <a:endParaRPr lang="en-US" sz="2400" dirty="0">
              <a:solidFill>
                <a:schemeClr val="tx1"/>
              </a:solidFill>
              <a:latin typeface="+mj-lt"/>
            </a:endParaRPr>
          </a:p>
          <a:p>
            <a:pPr marL="0" indent="0">
              <a:buFont typeface="Corbel" panose="020B0503020204020204" pitchFamily="34" charset="0"/>
              <a:buNone/>
              <a:defRPr/>
            </a:pPr>
            <a:r>
              <a:rPr lang="en-US" dirty="0">
                <a:solidFill>
                  <a:schemeClr val="tx1"/>
                </a:solidFill>
                <a:latin typeface="+mj-lt"/>
              </a:rPr>
              <a:t>http://mus.edu/Prepare/Pay/Scholarships/MUS_Honor_Scholarship.asp</a:t>
            </a:r>
            <a:endParaRPr lang="en-US" sz="1600" dirty="0">
              <a:solidFill>
                <a:schemeClr val="tx1"/>
              </a:solidFill>
              <a:latin typeface="+mj-lt"/>
            </a:endParaRPr>
          </a:p>
          <a:p>
            <a:pPr>
              <a:defRPr/>
            </a:pPr>
            <a:endParaRPr lang="en-US" sz="1800" dirty="0"/>
          </a:p>
        </p:txBody>
      </p:sp>
      <p:pic>
        <p:nvPicPr>
          <p:cNvPr id="38916" name="Picture 2">
            <a:extLst>
              <a:ext uri="{FF2B5EF4-FFF2-40B4-BE49-F238E27FC236}">
                <a16:creationId xmlns:a16="http://schemas.microsoft.com/office/drawing/2014/main" id="{8E563CAF-CD13-4E61-5348-9491C9B80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538163"/>
            <a:ext cx="13747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FAA061-5912-3EF7-90C1-65A75B96B2C9}"/>
              </a:ext>
            </a:extLst>
          </p:cNvPr>
          <p:cNvSpPr>
            <a:spLocks noGrp="1" noChangeArrowheads="1"/>
          </p:cNvSpPr>
          <p:nvPr>
            <p:ph type="title"/>
          </p:nvPr>
        </p:nvSpPr>
        <p:spPr>
          <a:xfrm>
            <a:off x="1143000" y="381000"/>
            <a:ext cx="7635875" cy="1789113"/>
          </a:xfrm>
        </p:spPr>
        <p:txBody>
          <a:bodyPr rtlCol="0">
            <a:normAutofit fontScale="90000"/>
          </a:bodyPr>
          <a:lstStyle/>
          <a:p>
            <a:pPr algn="r" eaLnBrk="1" fontAlgn="auto" hangingPunct="1">
              <a:spcAft>
                <a:spcPts val="0"/>
              </a:spcAft>
              <a:defRPr/>
            </a:pPr>
            <a:r>
              <a:rPr lang="en-US" sz="4200" b="1" dirty="0">
                <a:solidFill>
                  <a:schemeClr val="tx2">
                    <a:lumMod val="75000"/>
                    <a:lumOff val="25000"/>
                  </a:schemeClr>
                </a:solidFill>
                <a:effectLst>
                  <a:outerShdw blurRad="38100" dist="38100" dir="2700000" algn="tl">
                    <a:srgbClr val="000000">
                      <a:alpha val="43137"/>
                    </a:srgbClr>
                  </a:outerShdw>
                </a:effectLst>
              </a:rPr>
              <a:t>MUS Admissions Standards </a:t>
            </a:r>
            <a:r>
              <a:rPr lang="en-US" sz="3600" b="1" dirty="0">
                <a:solidFill>
                  <a:schemeClr val="tx2">
                    <a:lumMod val="75000"/>
                    <a:lumOff val="25000"/>
                  </a:schemeClr>
                </a:solidFill>
                <a:effectLst>
                  <a:outerShdw blurRad="38100" dist="38100" dir="2700000" algn="tl">
                    <a:srgbClr val="000000">
                      <a:alpha val="43137"/>
                    </a:srgbClr>
                  </a:outerShdw>
                </a:effectLst>
              </a:rPr>
              <a:t>(4-year campuses)</a:t>
            </a:r>
            <a:br>
              <a:rPr lang="en-US" b="1" dirty="0">
                <a:solidFill>
                  <a:schemeClr val="tx2">
                    <a:lumMod val="75000"/>
                    <a:lumOff val="25000"/>
                  </a:schemeClr>
                </a:solidFill>
                <a:effectLst>
                  <a:outerShdw blurRad="38100" dist="38100" dir="2700000" algn="tl">
                    <a:srgbClr val="000000">
                      <a:alpha val="43137"/>
                    </a:srgbClr>
                  </a:outerShdw>
                </a:effectLst>
              </a:rPr>
            </a:br>
            <a:endParaRPr lang="en-US" b="1" dirty="0">
              <a:solidFill>
                <a:schemeClr val="tx2">
                  <a:lumMod val="75000"/>
                  <a:lumOff val="25000"/>
                </a:schemeClr>
              </a:solidFill>
              <a:effectLst>
                <a:outerShdw blurRad="38100" dist="38100" dir="2700000" algn="tl">
                  <a:srgbClr val="000000">
                    <a:alpha val="43137"/>
                  </a:srgbClr>
                </a:outerShdw>
              </a:effectLst>
            </a:endParaRPr>
          </a:p>
        </p:txBody>
      </p:sp>
      <p:sp>
        <p:nvSpPr>
          <p:cNvPr id="20483" name="Rectangle 3">
            <a:extLst>
              <a:ext uri="{FF2B5EF4-FFF2-40B4-BE49-F238E27FC236}">
                <a16:creationId xmlns:a16="http://schemas.microsoft.com/office/drawing/2014/main" id="{66D4CC96-1847-8C71-A11D-22439E35089E}"/>
              </a:ext>
            </a:extLst>
          </p:cNvPr>
          <p:cNvSpPr>
            <a:spLocks noGrp="1" noChangeArrowheads="1"/>
          </p:cNvSpPr>
          <p:nvPr>
            <p:ph idx="1"/>
          </p:nvPr>
        </p:nvSpPr>
        <p:spPr>
          <a:xfrm>
            <a:off x="457200" y="1828800"/>
            <a:ext cx="8321675" cy="5060950"/>
          </a:xfrm>
        </p:spPr>
        <p:txBody>
          <a:bodyPr rtlCol="0">
            <a:normAutofit/>
          </a:bodyPr>
          <a:lstStyle/>
          <a:p>
            <a:pPr marL="240030" indent="-240030" eaLnBrk="1" fontAlgn="auto" hangingPunct="1">
              <a:spcBef>
                <a:spcPts val="930"/>
              </a:spcBef>
              <a:spcAft>
                <a:spcPts val="0"/>
              </a:spcAft>
              <a:buFont typeface="Wingdings" panose="05000000000000000000" pitchFamily="2" charset="2"/>
              <a:buNone/>
              <a:defRPr/>
            </a:pPr>
            <a:r>
              <a:rPr lang="en-US" altLang="en-US" sz="3000" dirty="0">
                <a:solidFill>
                  <a:schemeClr val="tx1"/>
                </a:solidFill>
                <a:latin typeface="+mj-lt"/>
                <a:ea typeface="+mj-ea"/>
                <a:cs typeface="+mj-cs"/>
              </a:rPr>
              <a:t>Must meet </a:t>
            </a:r>
            <a:r>
              <a:rPr lang="en-US" altLang="en-US" sz="3000" b="1" u="sng" dirty="0">
                <a:solidFill>
                  <a:schemeClr val="tx1"/>
                </a:solidFill>
                <a:latin typeface="+mj-lt"/>
                <a:ea typeface="+mj-ea"/>
                <a:cs typeface="+mj-cs"/>
              </a:rPr>
              <a:t>one</a:t>
            </a:r>
            <a:r>
              <a:rPr lang="en-US" altLang="en-US" sz="3000" dirty="0">
                <a:solidFill>
                  <a:schemeClr val="tx1"/>
                </a:solidFill>
                <a:latin typeface="+mj-lt"/>
                <a:ea typeface="+mj-ea"/>
                <a:cs typeface="+mj-cs"/>
              </a:rPr>
              <a:t> of the following:  </a:t>
            </a:r>
          </a:p>
          <a:p>
            <a:pPr marL="520700" eaLnBrk="1" fontAlgn="auto" hangingPunct="1">
              <a:spcBef>
                <a:spcPts val="930"/>
              </a:spcBef>
              <a:spcAft>
                <a:spcPts val="0"/>
              </a:spcAft>
              <a:defRPr/>
            </a:pPr>
            <a:r>
              <a:rPr lang="en-US" altLang="en-US" sz="3000" dirty="0">
                <a:solidFill>
                  <a:schemeClr val="tx1"/>
                </a:solidFill>
                <a:latin typeface="+mj-lt"/>
                <a:ea typeface="+mj-ea"/>
                <a:cs typeface="+mj-cs"/>
              </a:rPr>
              <a:t>2.5 GPA    </a:t>
            </a:r>
          </a:p>
          <a:p>
            <a:pPr marL="520700" eaLnBrk="1" fontAlgn="auto" hangingPunct="1">
              <a:spcBef>
                <a:spcPts val="930"/>
              </a:spcBef>
              <a:spcAft>
                <a:spcPts val="0"/>
              </a:spcAft>
              <a:defRPr/>
            </a:pPr>
            <a:r>
              <a:rPr lang="en-US" altLang="en-US" sz="3000" dirty="0">
                <a:solidFill>
                  <a:schemeClr val="tx1"/>
                </a:solidFill>
                <a:latin typeface="+mj-lt"/>
                <a:ea typeface="+mj-ea"/>
                <a:cs typeface="+mj-cs"/>
              </a:rPr>
              <a:t>Rank in top ½ of class   </a:t>
            </a:r>
          </a:p>
          <a:p>
            <a:pPr marL="520700" eaLnBrk="1" fontAlgn="auto" hangingPunct="1">
              <a:spcBef>
                <a:spcPts val="930"/>
              </a:spcBef>
              <a:spcAft>
                <a:spcPts val="0"/>
              </a:spcAft>
              <a:defRPr/>
            </a:pPr>
            <a:r>
              <a:rPr lang="en-US" altLang="en-US" sz="3000" dirty="0">
                <a:solidFill>
                  <a:schemeClr val="tx1"/>
                </a:solidFill>
                <a:latin typeface="+mj-lt"/>
                <a:ea typeface="+mj-ea"/>
                <a:cs typeface="+mj-cs"/>
              </a:rPr>
              <a:t>Test scores:   </a:t>
            </a:r>
          </a:p>
          <a:p>
            <a:pPr marL="1023938" lvl="1" indent="-457200" eaLnBrk="1" fontAlgn="auto" hangingPunct="1">
              <a:spcBef>
                <a:spcPts val="930"/>
              </a:spcBef>
              <a:spcAft>
                <a:spcPts val="0"/>
              </a:spcAft>
              <a:buFont typeface="Arial" panose="020B0604020202020204" pitchFamily="34" charset="0"/>
              <a:buChar char="•"/>
              <a:defRPr/>
            </a:pPr>
            <a:r>
              <a:rPr lang="en-US" altLang="en-US" sz="2800" dirty="0">
                <a:solidFill>
                  <a:schemeClr val="tx1"/>
                </a:solidFill>
                <a:latin typeface="+mj-lt"/>
                <a:ea typeface="+mj-ea"/>
                <a:cs typeface="+mj-cs"/>
              </a:rPr>
              <a:t>ACT</a:t>
            </a:r>
            <a:r>
              <a:rPr lang="en-US" altLang="en-US" sz="2800" i="1" dirty="0">
                <a:solidFill>
                  <a:schemeClr val="tx1"/>
                </a:solidFill>
                <a:latin typeface="+mj-lt"/>
                <a:ea typeface="+mj-ea"/>
                <a:cs typeface="+mj-cs"/>
              </a:rPr>
              <a:t> 22 / SAT 1120 </a:t>
            </a:r>
            <a:r>
              <a:rPr lang="en-US" altLang="en-US" sz="1600" i="1" dirty="0">
                <a:solidFill>
                  <a:schemeClr val="tx1"/>
                </a:solidFill>
                <a:latin typeface="+mj-lt"/>
                <a:ea typeface="+mj-ea"/>
                <a:cs typeface="+mj-cs"/>
              </a:rPr>
              <a:t>(MSU-B, MSU, UM, Tech, UMW)</a:t>
            </a:r>
            <a:endParaRPr lang="en-US" altLang="en-US" sz="2800" i="1" dirty="0">
              <a:solidFill>
                <a:schemeClr val="tx1"/>
              </a:solidFill>
              <a:latin typeface="+mj-lt"/>
              <a:ea typeface="+mj-ea"/>
              <a:cs typeface="+mj-cs"/>
            </a:endParaRPr>
          </a:p>
          <a:p>
            <a:pPr marL="1023938" lvl="1" indent="-457200" eaLnBrk="1" fontAlgn="auto" hangingPunct="1">
              <a:spcBef>
                <a:spcPts val="930"/>
              </a:spcBef>
              <a:spcAft>
                <a:spcPts val="0"/>
              </a:spcAft>
              <a:buFont typeface="Arial" panose="020B0604020202020204" pitchFamily="34" charset="0"/>
              <a:buChar char="•"/>
              <a:defRPr/>
            </a:pPr>
            <a:r>
              <a:rPr lang="en-US" altLang="en-US" sz="2800" dirty="0">
                <a:solidFill>
                  <a:schemeClr val="tx1"/>
                </a:solidFill>
                <a:latin typeface="+mj-lt"/>
                <a:ea typeface="+mj-ea"/>
                <a:cs typeface="+mj-cs"/>
              </a:rPr>
              <a:t>ACT 20 / SAT 1050 </a:t>
            </a:r>
            <a:r>
              <a:rPr lang="en-US" altLang="en-US" i="1" dirty="0">
                <a:solidFill>
                  <a:schemeClr val="tx1"/>
                </a:solidFill>
                <a:latin typeface="+mj-lt"/>
                <a:ea typeface="+mj-ea"/>
                <a:cs typeface="+mj-cs"/>
              </a:rPr>
              <a:t>(</a:t>
            </a:r>
            <a:r>
              <a:rPr lang="en-US" altLang="en-US" i="1" dirty="0">
                <a:solidFill>
                  <a:schemeClr val="tx1"/>
                </a:solidFill>
              </a:rPr>
              <a:t>MSU-N-Havre)</a:t>
            </a:r>
          </a:p>
          <a:p>
            <a:pPr marL="784226" indent="-457200" eaLnBrk="1" fontAlgn="auto" hangingPunct="1">
              <a:spcBef>
                <a:spcPts val="930"/>
              </a:spcBef>
              <a:spcAft>
                <a:spcPts val="0"/>
              </a:spcAft>
              <a:defRPr/>
            </a:pPr>
            <a:r>
              <a:rPr lang="en-US" altLang="en-US" sz="3400" b="1" i="1" dirty="0">
                <a:solidFill>
                  <a:schemeClr val="tx1"/>
                </a:solidFill>
                <a:latin typeface="+mj-lt"/>
                <a:ea typeface="+mj-ea"/>
                <a:cs typeface="+mj-cs"/>
              </a:rPr>
              <a:t>And……</a:t>
            </a:r>
          </a:p>
          <a:p>
            <a:pPr marL="720090" lvl="2" indent="-240030" eaLnBrk="1" fontAlgn="auto" hangingPunct="1">
              <a:spcBef>
                <a:spcPts val="930"/>
              </a:spcBef>
              <a:spcAft>
                <a:spcPts val="0"/>
              </a:spcAft>
              <a:buFont typeface="Wingdings" panose="05000000000000000000" pitchFamily="2" charset="2"/>
              <a:buNone/>
              <a:defRPr/>
            </a:pPr>
            <a:endParaRPr lang="en-US" altLang="en-US" dirty="0">
              <a:solidFill>
                <a:schemeClr val="tx2">
                  <a:lumMod val="75000"/>
                  <a:lumOff val="25000"/>
                </a:schemeClr>
              </a:solidFill>
            </a:endParaRPr>
          </a:p>
        </p:txBody>
      </p:sp>
      <p:pic>
        <p:nvPicPr>
          <p:cNvPr id="39939" name="Picture 5" descr="MCBD06926_0000[1]">
            <a:extLst>
              <a:ext uri="{FF2B5EF4-FFF2-40B4-BE49-F238E27FC236}">
                <a16:creationId xmlns:a16="http://schemas.microsoft.com/office/drawing/2014/main" id="{B741FF9E-FBB3-FBA3-9027-95A055FEA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82888"/>
            <a:ext cx="26447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4260EA8-827F-5E97-4696-702CF5EE4CE7}"/>
              </a:ext>
            </a:extLst>
          </p:cNvPr>
          <p:cNvSpPr>
            <a:spLocks noGrp="1"/>
          </p:cNvSpPr>
          <p:nvPr>
            <p:ph type="title"/>
          </p:nvPr>
        </p:nvSpPr>
        <p:spPr>
          <a:xfrm>
            <a:off x="609600" y="381000"/>
            <a:ext cx="8169275" cy="1143000"/>
          </a:xfrm>
        </p:spPr>
        <p:txBody>
          <a:bodyPr/>
          <a:lstStyle/>
          <a:p>
            <a:pPr algn="r" eaLnBrk="1" hangingPunct="1">
              <a:defRPr/>
            </a:pPr>
            <a:r>
              <a:rPr lang="en-US" dirty="0">
                <a:solidFill>
                  <a:schemeClr val="tx2">
                    <a:lumMod val="75000"/>
                    <a:lumOff val="25000"/>
                  </a:schemeClr>
                </a:solidFill>
                <a:effectLst>
                  <a:outerShdw blurRad="38100" dist="38100" dir="2700000" algn="tl">
                    <a:srgbClr val="000000">
                      <a:alpha val="43137"/>
                    </a:srgbClr>
                  </a:outerShdw>
                </a:effectLst>
              </a:rPr>
              <a:t>MUS Admissions Standards </a:t>
            </a:r>
            <a:br>
              <a:rPr lang="en-US" sz="3600" dirty="0">
                <a:solidFill>
                  <a:schemeClr val="tx2">
                    <a:lumMod val="75000"/>
                    <a:lumOff val="25000"/>
                  </a:schemeClr>
                </a:solidFill>
                <a:effectLst>
                  <a:outerShdw blurRad="38100" dist="38100" dir="2700000" algn="tl">
                    <a:srgbClr val="000000">
                      <a:alpha val="43137"/>
                    </a:srgbClr>
                  </a:outerShdw>
                </a:effectLst>
              </a:rPr>
            </a:br>
            <a:r>
              <a:rPr lang="en-US" sz="2800" dirty="0">
                <a:solidFill>
                  <a:schemeClr val="tx2">
                    <a:lumMod val="75000"/>
                    <a:lumOff val="25000"/>
                  </a:schemeClr>
                </a:solidFill>
                <a:effectLst>
                  <a:outerShdw blurRad="38100" dist="38100" dir="2700000" algn="tl">
                    <a:srgbClr val="000000">
                      <a:alpha val="43137"/>
                    </a:srgbClr>
                  </a:outerShdw>
                </a:effectLst>
              </a:rPr>
              <a:t>(</a:t>
            </a:r>
            <a:r>
              <a:rPr lang="en-US" altLang="en-US" sz="2800" dirty="0">
                <a:solidFill>
                  <a:schemeClr val="tx2">
                    <a:lumMod val="75000"/>
                    <a:lumOff val="25000"/>
                  </a:schemeClr>
                </a:solidFill>
                <a:effectLst>
                  <a:outerShdw blurRad="38100" dist="38100" dir="2700000" algn="tl">
                    <a:srgbClr val="000000">
                      <a:alpha val="43137"/>
                    </a:srgbClr>
                  </a:outerShdw>
                </a:effectLst>
              </a:rPr>
              <a:t>Proficiency Standards</a:t>
            </a:r>
            <a:r>
              <a:rPr lang="en-US" sz="2800" dirty="0">
                <a:solidFill>
                  <a:schemeClr val="tx2">
                    <a:lumMod val="75000"/>
                    <a:lumOff val="25000"/>
                  </a:schemeClr>
                </a:solidFill>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p:txBody>
      </p:sp>
      <p:sp>
        <p:nvSpPr>
          <p:cNvPr id="2" name="Text Placeholder 1">
            <a:extLst>
              <a:ext uri="{FF2B5EF4-FFF2-40B4-BE49-F238E27FC236}">
                <a16:creationId xmlns:a16="http://schemas.microsoft.com/office/drawing/2014/main" id="{316E88E1-674C-9D44-1132-F481AA819958}"/>
              </a:ext>
            </a:extLst>
          </p:cNvPr>
          <p:cNvSpPr>
            <a:spLocks noGrp="1"/>
          </p:cNvSpPr>
          <p:nvPr>
            <p:ph type="body" idx="1"/>
          </p:nvPr>
        </p:nvSpPr>
        <p:spPr>
          <a:xfrm>
            <a:off x="228600" y="1752600"/>
            <a:ext cx="3581400" cy="823913"/>
          </a:xfrm>
        </p:spPr>
        <p:txBody>
          <a:bodyPr/>
          <a:lstStyle/>
          <a:p>
            <a:pPr>
              <a:defRPr/>
            </a:pPr>
            <a:r>
              <a:rPr lang="en-US" sz="2800" b="1" dirty="0">
                <a:solidFill>
                  <a:schemeClr val="tx1"/>
                </a:solidFill>
                <a:latin typeface="+mj-lt"/>
              </a:rPr>
              <a:t>Math Proficiency:</a:t>
            </a:r>
          </a:p>
        </p:txBody>
      </p:sp>
      <p:sp>
        <p:nvSpPr>
          <p:cNvPr id="22531" name="Rectangle 3">
            <a:extLst>
              <a:ext uri="{FF2B5EF4-FFF2-40B4-BE49-F238E27FC236}">
                <a16:creationId xmlns:a16="http://schemas.microsoft.com/office/drawing/2014/main" id="{24E925BA-98A7-9C39-1FE8-B5E2103A53A2}"/>
              </a:ext>
            </a:extLst>
          </p:cNvPr>
          <p:cNvSpPr>
            <a:spLocks noGrp="1" noChangeArrowheads="1"/>
          </p:cNvSpPr>
          <p:nvPr>
            <p:ph sz="half" idx="2"/>
          </p:nvPr>
        </p:nvSpPr>
        <p:spPr>
          <a:xfrm>
            <a:off x="152400" y="2581275"/>
            <a:ext cx="4495800" cy="3741738"/>
          </a:xfrm>
          <a:prstGeom prst="round2DiagRect">
            <a:avLst/>
          </a:prstGeom>
          <a:solidFill>
            <a:srgbClr val="820019">
              <a:alpha val="70000"/>
            </a:srgbClr>
          </a:solidFill>
        </p:spPr>
        <p:txBody>
          <a:bodyPr rtlCol="0">
            <a:normAutofit/>
          </a:bodyPr>
          <a:lstStyle/>
          <a:p>
            <a:pPr marL="0" indent="0" eaLnBrk="1" fontAlgn="auto" hangingPunct="1">
              <a:spcBef>
                <a:spcPts val="930"/>
              </a:spcBef>
              <a:spcAft>
                <a:spcPts val="0"/>
              </a:spcAft>
              <a:buFont typeface="Corbel" panose="020B0503020204020204" pitchFamily="34" charset="0"/>
              <a:buNone/>
              <a:defRPr/>
            </a:pPr>
            <a:r>
              <a:rPr lang="en-US" altLang="en-US" b="1" u="sng" dirty="0">
                <a:solidFill>
                  <a:schemeClr val="tx1"/>
                </a:solidFill>
                <a:latin typeface="+mj-lt"/>
              </a:rPr>
              <a:t>One</a:t>
            </a:r>
            <a:r>
              <a:rPr lang="en-US" altLang="en-US" dirty="0">
                <a:solidFill>
                  <a:schemeClr val="tx1"/>
                </a:solidFill>
                <a:latin typeface="+mj-lt"/>
              </a:rPr>
              <a:t> of the following required:</a:t>
            </a:r>
          </a:p>
          <a:p>
            <a:pPr marL="0" indent="0" eaLnBrk="1" fontAlgn="auto" hangingPunct="1">
              <a:spcBef>
                <a:spcPts val="930"/>
              </a:spcBef>
              <a:spcAft>
                <a:spcPts val="0"/>
              </a:spcAft>
              <a:buFont typeface="Corbel" panose="020B0503020204020204" pitchFamily="34" charset="0"/>
              <a:buNone/>
              <a:defRPr/>
            </a:pPr>
            <a:r>
              <a:rPr lang="en-US" altLang="en-US" dirty="0">
                <a:solidFill>
                  <a:schemeClr val="tx1"/>
                </a:solidFill>
                <a:latin typeface="+mj-lt"/>
              </a:rPr>
              <a:t>-ACT math (22+)</a:t>
            </a:r>
          </a:p>
          <a:p>
            <a:pPr marL="0" indent="0" eaLnBrk="1" fontAlgn="auto" hangingPunct="1">
              <a:spcBef>
                <a:spcPts val="930"/>
              </a:spcBef>
              <a:spcAft>
                <a:spcPts val="0"/>
              </a:spcAft>
              <a:buFont typeface="Corbel" panose="020B0503020204020204" pitchFamily="34" charset="0"/>
              <a:buNone/>
              <a:defRPr/>
            </a:pPr>
            <a:r>
              <a:rPr lang="en-US" altLang="en-US" dirty="0">
                <a:solidFill>
                  <a:schemeClr val="tx1"/>
                </a:solidFill>
                <a:latin typeface="+mj-lt"/>
              </a:rPr>
              <a:t>-SAT math (27.5+)</a:t>
            </a:r>
          </a:p>
          <a:p>
            <a:pPr marL="0" indent="0" eaLnBrk="1" fontAlgn="auto" hangingPunct="1">
              <a:spcBef>
                <a:spcPts val="930"/>
              </a:spcBef>
              <a:spcAft>
                <a:spcPts val="0"/>
              </a:spcAft>
              <a:buFont typeface="Corbel" panose="020B0503020204020204" pitchFamily="34" charset="0"/>
              <a:buNone/>
              <a:defRPr/>
            </a:pPr>
            <a:r>
              <a:rPr lang="en-US" altLang="en-US" dirty="0">
                <a:solidFill>
                  <a:schemeClr val="tx1"/>
                </a:solidFill>
                <a:latin typeface="+mj-lt"/>
              </a:rPr>
              <a:t>-AP Calculus (3+)</a:t>
            </a:r>
          </a:p>
          <a:p>
            <a:pPr marL="0" indent="0" eaLnBrk="1" fontAlgn="auto" hangingPunct="1">
              <a:spcBef>
                <a:spcPts val="930"/>
              </a:spcBef>
              <a:spcAft>
                <a:spcPts val="0"/>
              </a:spcAft>
              <a:buFont typeface="Corbel" panose="020B0503020204020204" pitchFamily="34" charset="0"/>
              <a:buNone/>
              <a:defRPr/>
            </a:pPr>
            <a:r>
              <a:rPr lang="en-US" altLang="en-US" dirty="0">
                <a:solidFill>
                  <a:schemeClr val="tx1"/>
                </a:solidFill>
                <a:latin typeface="+mj-lt"/>
              </a:rPr>
              <a:t>-4 years of HS Math </a:t>
            </a:r>
          </a:p>
          <a:p>
            <a:pPr marL="240030" indent="-240030" eaLnBrk="1" fontAlgn="auto" hangingPunct="1">
              <a:spcBef>
                <a:spcPts val="930"/>
              </a:spcBef>
              <a:spcAft>
                <a:spcPts val="0"/>
              </a:spcAft>
              <a:buFont typeface="Wingdings" panose="05000000000000000000" pitchFamily="2" charset="2"/>
              <a:buNone/>
              <a:defRPr/>
            </a:pPr>
            <a:r>
              <a:rPr lang="en-US" altLang="en-US" dirty="0">
                <a:solidFill>
                  <a:schemeClr val="tx1"/>
                </a:solidFill>
                <a:latin typeface="+mj-lt"/>
              </a:rPr>
              <a:t>   </a:t>
            </a:r>
            <a:r>
              <a:rPr lang="en-US" altLang="en-US" sz="1800" dirty="0">
                <a:solidFill>
                  <a:schemeClr val="tx1"/>
                </a:solidFill>
                <a:latin typeface="+mj-lt"/>
              </a:rPr>
              <a:t>(grade of C or above in Algebra I, Geometry, and Algebra 2 and 1 more beyond Algebra 2)</a:t>
            </a:r>
          </a:p>
          <a:p>
            <a:pPr marL="240030" indent="-240030" eaLnBrk="1" fontAlgn="auto" hangingPunct="1">
              <a:spcBef>
                <a:spcPts val="930"/>
              </a:spcBef>
              <a:spcAft>
                <a:spcPts val="0"/>
              </a:spcAft>
              <a:buFont typeface="Wingdings" panose="05000000000000000000" pitchFamily="2" charset="2"/>
              <a:buNone/>
              <a:defRPr/>
            </a:pPr>
            <a:endParaRPr lang="en-US" altLang="en-US" dirty="0">
              <a:solidFill>
                <a:schemeClr val="tx2">
                  <a:lumMod val="75000"/>
                  <a:lumOff val="25000"/>
                </a:schemeClr>
              </a:solidFill>
              <a:latin typeface="+mj-lt"/>
            </a:endParaRPr>
          </a:p>
        </p:txBody>
      </p:sp>
      <p:sp>
        <p:nvSpPr>
          <p:cNvPr id="3" name="Text Placeholder 2">
            <a:extLst>
              <a:ext uri="{FF2B5EF4-FFF2-40B4-BE49-F238E27FC236}">
                <a16:creationId xmlns:a16="http://schemas.microsoft.com/office/drawing/2014/main" id="{A201BAE9-2164-B79D-5E3E-420108861865}"/>
              </a:ext>
            </a:extLst>
          </p:cNvPr>
          <p:cNvSpPr>
            <a:spLocks noGrp="1"/>
          </p:cNvSpPr>
          <p:nvPr>
            <p:ph type="body" sz="quarter" idx="3"/>
          </p:nvPr>
        </p:nvSpPr>
        <p:spPr>
          <a:xfrm>
            <a:off x="4749800" y="1752600"/>
            <a:ext cx="3932238" cy="823913"/>
          </a:xfrm>
        </p:spPr>
        <p:txBody>
          <a:bodyPr/>
          <a:lstStyle/>
          <a:p>
            <a:pPr>
              <a:defRPr/>
            </a:pPr>
            <a:r>
              <a:rPr lang="en-US" sz="2800" b="1" dirty="0">
                <a:solidFill>
                  <a:srgbClr val="800000"/>
                </a:solidFill>
                <a:latin typeface="+mj-lt"/>
              </a:rPr>
              <a:t>Writing Proficiency:</a:t>
            </a:r>
          </a:p>
        </p:txBody>
      </p:sp>
      <p:sp>
        <p:nvSpPr>
          <p:cNvPr id="4" name="Content Placeholder 3">
            <a:extLst>
              <a:ext uri="{FF2B5EF4-FFF2-40B4-BE49-F238E27FC236}">
                <a16:creationId xmlns:a16="http://schemas.microsoft.com/office/drawing/2014/main" id="{4EE11F1F-B397-630E-FBC7-1FA9647BC0CC}"/>
              </a:ext>
            </a:extLst>
          </p:cNvPr>
          <p:cNvSpPr>
            <a:spLocks noGrp="1"/>
          </p:cNvSpPr>
          <p:nvPr>
            <p:ph sz="quarter" idx="4"/>
          </p:nvPr>
        </p:nvSpPr>
        <p:spPr>
          <a:xfrm>
            <a:off x="4724400" y="2581275"/>
            <a:ext cx="4246563" cy="3741738"/>
          </a:xfrm>
          <a:prstGeom prst="round2DiagRect">
            <a:avLst/>
          </a:prstGeom>
          <a:solidFill>
            <a:schemeClr val="bg1">
              <a:lumMod val="50000"/>
            </a:schemeClr>
          </a:solidFill>
        </p:spPr>
        <p:txBody>
          <a:bodyPr/>
          <a:lstStyle/>
          <a:p>
            <a:pPr marL="0" indent="0" eaLnBrk="1" fontAlgn="auto" hangingPunct="1">
              <a:spcBef>
                <a:spcPts val="930"/>
              </a:spcBef>
              <a:spcAft>
                <a:spcPts val="0"/>
              </a:spcAft>
              <a:buFont typeface="Corbel" panose="020B0503020204020204" pitchFamily="34" charset="0"/>
              <a:buNone/>
              <a:defRPr/>
            </a:pPr>
            <a:r>
              <a:rPr lang="en-US" altLang="en-US" b="1" u="sng" dirty="0">
                <a:solidFill>
                  <a:srgbClr val="820019"/>
                </a:solidFill>
                <a:latin typeface="+mj-lt"/>
              </a:rPr>
              <a:t>One</a:t>
            </a:r>
            <a:r>
              <a:rPr lang="en-US" altLang="en-US" dirty="0">
                <a:solidFill>
                  <a:srgbClr val="820019"/>
                </a:solidFill>
                <a:latin typeface="+mj-lt"/>
              </a:rPr>
              <a:t> of the following required:</a:t>
            </a:r>
            <a:endParaRPr lang="en-US" altLang="en-US" sz="1800" dirty="0">
              <a:solidFill>
                <a:srgbClr val="820019"/>
              </a:solidFill>
              <a:latin typeface="+mj-lt"/>
            </a:endParaRPr>
          </a:p>
          <a:p>
            <a:pPr marL="0" indent="0" eaLnBrk="1" fontAlgn="auto" hangingPunct="1">
              <a:spcBef>
                <a:spcPts val="930"/>
              </a:spcBef>
              <a:spcAft>
                <a:spcPts val="0"/>
              </a:spcAft>
              <a:buFont typeface="Corbel" panose="020B0503020204020204" pitchFamily="34" charset="0"/>
              <a:buNone/>
              <a:defRPr/>
            </a:pPr>
            <a:r>
              <a:rPr lang="en-US" altLang="en-US" sz="1800" dirty="0">
                <a:solidFill>
                  <a:srgbClr val="820019"/>
                </a:solidFill>
                <a:latin typeface="+mj-lt"/>
              </a:rPr>
              <a:t>-</a:t>
            </a:r>
            <a:r>
              <a:rPr lang="en-US" altLang="en-US" dirty="0">
                <a:solidFill>
                  <a:srgbClr val="820019"/>
                </a:solidFill>
                <a:latin typeface="+mj-lt"/>
              </a:rPr>
              <a:t>ACT ELA (18+)</a:t>
            </a:r>
          </a:p>
          <a:p>
            <a:pPr marL="0" indent="0" eaLnBrk="1" fontAlgn="auto" hangingPunct="1">
              <a:spcBef>
                <a:spcPts val="930"/>
              </a:spcBef>
              <a:spcAft>
                <a:spcPts val="0"/>
              </a:spcAft>
              <a:buFont typeface="Corbel" panose="020B0503020204020204" pitchFamily="34" charset="0"/>
              <a:buNone/>
              <a:defRPr/>
            </a:pPr>
            <a:r>
              <a:rPr lang="en-US" altLang="en-US" dirty="0">
                <a:solidFill>
                  <a:srgbClr val="820019"/>
                </a:solidFill>
                <a:latin typeface="+mj-lt"/>
              </a:rPr>
              <a:t>-ACT Writing Test (19+)</a:t>
            </a:r>
          </a:p>
          <a:p>
            <a:pPr marL="0" indent="0" eaLnBrk="1" fontAlgn="auto" hangingPunct="1">
              <a:spcBef>
                <a:spcPts val="930"/>
              </a:spcBef>
              <a:spcAft>
                <a:spcPts val="0"/>
              </a:spcAft>
              <a:buFont typeface="Corbel" panose="020B0503020204020204" pitchFamily="34" charset="0"/>
              <a:buNone/>
              <a:defRPr/>
            </a:pPr>
            <a:r>
              <a:rPr lang="en-US" altLang="en-US" dirty="0">
                <a:solidFill>
                  <a:srgbClr val="820019"/>
                </a:solidFill>
                <a:latin typeface="+mj-lt"/>
              </a:rPr>
              <a:t>-ACT Optional Essay (7+)</a:t>
            </a:r>
          </a:p>
          <a:p>
            <a:pPr marL="0" indent="0" eaLnBrk="1" fontAlgn="auto" hangingPunct="1">
              <a:spcBef>
                <a:spcPts val="930"/>
              </a:spcBef>
              <a:spcAft>
                <a:spcPts val="0"/>
              </a:spcAft>
              <a:buFont typeface="Corbel" panose="020B0503020204020204" pitchFamily="34" charset="0"/>
              <a:buNone/>
              <a:defRPr/>
            </a:pPr>
            <a:r>
              <a:rPr lang="en-US" altLang="en-US" dirty="0">
                <a:solidFill>
                  <a:srgbClr val="820019"/>
                </a:solidFill>
                <a:latin typeface="+mj-lt"/>
              </a:rPr>
              <a:t>-SAT Writing/Language (25+)</a:t>
            </a:r>
          </a:p>
          <a:p>
            <a:pPr marL="0" indent="0" eaLnBrk="1" fontAlgn="auto" hangingPunct="1">
              <a:spcBef>
                <a:spcPts val="930"/>
              </a:spcBef>
              <a:spcAft>
                <a:spcPts val="0"/>
              </a:spcAft>
              <a:buFont typeface="Corbel" panose="020B0503020204020204" pitchFamily="34" charset="0"/>
              <a:buNone/>
              <a:defRPr/>
            </a:pPr>
            <a:r>
              <a:rPr lang="en-US" altLang="en-US" dirty="0">
                <a:solidFill>
                  <a:srgbClr val="820019"/>
                </a:solidFill>
                <a:latin typeface="+mj-lt"/>
              </a:rPr>
              <a:t>-AP English Literature (3+)</a:t>
            </a:r>
            <a:endParaRPr lang="en-US" dirty="0">
              <a:solidFill>
                <a:srgbClr val="820019"/>
              </a:solidFill>
            </a:endParaRPr>
          </a:p>
        </p:txBody>
      </p:sp>
      <p:pic>
        <p:nvPicPr>
          <p:cNvPr id="41991" name="Graphic 5" descr="Pencil">
            <a:extLst>
              <a:ext uri="{FF2B5EF4-FFF2-40B4-BE49-F238E27FC236}">
                <a16:creationId xmlns:a16="http://schemas.microsoft.com/office/drawing/2014/main" id="{22580F48-71D0-59A8-3D23-A34C76F6A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518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Graphic 7" descr="Calculator">
            <a:extLst>
              <a:ext uri="{FF2B5EF4-FFF2-40B4-BE49-F238E27FC236}">
                <a16:creationId xmlns:a16="http://schemas.microsoft.com/office/drawing/2014/main" id="{64C6B1C8-71FA-F882-45E0-39B390AF8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67113"/>
            <a:ext cx="10048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376BB08-B53E-2B6F-40EC-1452C1ED4769}"/>
              </a:ext>
            </a:extLst>
          </p:cNvPr>
          <p:cNvSpPr>
            <a:spLocks noGrp="1"/>
          </p:cNvSpPr>
          <p:nvPr>
            <p:ph type="title"/>
          </p:nvPr>
        </p:nvSpPr>
        <p:spPr>
          <a:xfrm>
            <a:off x="2209800" y="771525"/>
            <a:ext cx="6673850" cy="752475"/>
          </a:xfrm>
        </p:spPr>
        <p:txBody>
          <a:bodyPr/>
          <a:lstStyle/>
          <a:p>
            <a:pPr algn="r" eaLnBrk="1" hangingPunct="1">
              <a:defRPr/>
            </a:pPr>
            <a:r>
              <a:rPr lang="en-US" altLang="en-US" b="1" dirty="0">
                <a:effectLst>
                  <a:outerShdw blurRad="38100" dist="38100" dir="2700000" algn="tl">
                    <a:srgbClr val="000000">
                      <a:alpha val="43137"/>
                    </a:srgbClr>
                  </a:outerShdw>
                </a:effectLst>
              </a:rPr>
              <a:t>ACT Test</a:t>
            </a:r>
          </a:p>
        </p:txBody>
      </p:sp>
      <p:sp>
        <p:nvSpPr>
          <p:cNvPr id="3" name="Content Placeholder 2">
            <a:extLst>
              <a:ext uri="{FF2B5EF4-FFF2-40B4-BE49-F238E27FC236}">
                <a16:creationId xmlns:a16="http://schemas.microsoft.com/office/drawing/2014/main" id="{44010B5A-B2AF-EF3F-C751-961308DE5F81}"/>
              </a:ext>
            </a:extLst>
          </p:cNvPr>
          <p:cNvSpPr>
            <a:spLocks noGrp="1"/>
          </p:cNvSpPr>
          <p:nvPr>
            <p:ph idx="1"/>
          </p:nvPr>
        </p:nvSpPr>
        <p:spPr>
          <a:xfrm>
            <a:off x="295275" y="1676400"/>
            <a:ext cx="8550275" cy="4800600"/>
          </a:xfrm>
        </p:spPr>
        <p:txBody>
          <a:bodyPr rtlCol="0">
            <a:noAutofit/>
          </a:bodyPr>
          <a:lstStyle/>
          <a:p>
            <a:pPr marL="0" indent="0" algn="ctr" eaLnBrk="1" hangingPunct="1">
              <a:buFont typeface="Corbel" panose="020B0503020204020204" pitchFamily="34" charset="0"/>
              <a:buNone/>
              <a:defRPr/>
            </a:pPr>
            <a:r>
              <a:rPr lang="en-US" sz="2400" b="1" dirty="0">
                <a:solidFill>
                  <a:schemeClr val="tx1"/>
                </a:solidFill>
                <a:latin typeface="+mj-lt"/>
              </a:rPr>
              <a:t>When:</a:t>
            </a:r>
            <a:r>
              <a:rPr lang="en-US" sz="2400" dirty="0">
                <a:solidFill>
                  <a:schemeClr val="tx1"/>
                </a:solidFill>
                <a:latin typeface="+mj-lt"/>
              </a:rPr>
              <a:t> April 8, 2025</a:t>
            </a:r>
          </a:p>
          <a:p>
            <a:pPr marL="0" indent="0" algn="ctr" eaLnBrk="1" hangingPunct="1">
              <a:buFont typeface="Corbel" panose="020B0503020204020204" pitchFamily="34" charset="0"/>
              <a:buNone/>
              <a:defRPr/>
            </a:pPr>
            <a:r>
              <a:rPr lang="en-US" sz="2400" b="1" dirty="0">
                <a:solidFill>
                  <a:schemeClr val="tx1"/>
                </a:solidFill>
                <a:latin typeface="+mj-lt"/>
              </a:rPr>
              <a:t>Where:</a:t>
            </a:r>
            <a:r>
              <a:rPr lang="en-US" sz="2400" dirty="0">
                <a:solidFill>
                  <a:schemeClr val="tx1"/>
                </a:solidFill>
                <a:latin typeface="+mj-lt"/>
              </a:rPr>
              <a:t> Helena High School </a:t>
            </a:r>
          </a:p>
          <a:p>
            <a:pPr eaLnBrk="1" hangingPunct="1">
              <a:buFont typeface="Arial" panose="020B0604020202020204" pitchFamily="34" charset="0"/>
              <a:buChar char="•"/>
              <a:defRPr/>
            </a:pPr>
            <a:r>
              <a:rPr lang="en-US" dirty="0">
                <a:solidFill>
                  <a:schemeClr val="tx1"/>
                </a:solidFill>
                <a:latin typeface="+mj-lt"/>
              </a:rPr>
              <a:t>Students are automatically registered by the district with fees paid by Helena Public Schools.  </a:t>
            </a:r>
          </a:p>
          <a:p>
            <a:pPr eaLnBrk="1" hangingPunct="1">
              <a:buFont typeface="Arial" panose="020B0604020202020204" pitchFamily="34" charset="0"/>
              <a:buChar char="•"/>
              <a:defRPr/>
            </a:pPr>
            <a:r>
              <a:rPr lang="en-US" dirty="0">
                <a:solidFill>
                  <a:schemeClr val="tx1"/>
                </a:solidFill>
                <a:latin typeface="+mj-lt"/>
              </a:rPr>
              <a:t>Test format will be online</a:t>
            </a:r>
          </a:p>
          <a:p>
            <a:pPr eaLnBrk="1" hangingPunct="1">
              <a:buFont typeface="Arial" panose="020B0604020202020204" pitchFamily="34" charset="0"/>
              <a:buChar char="•"/>
              <a:defRPr/>
            </a:pPr>
            <a:r>
              <a:rPr lang="en-US" dirty="0">
                <a:solidFill>
                  <a:schemeClr val="tx1"/>
                </a:solidFill>
                <a:latin typeface="+mj-lt"/>
              </a:rPr>
              <a:t>ACT scores can be used for college entrance, merit-based scholarships and/or dual credit class placement. </a:t>
            </a:r>
          </a:p>
          <a:p>
            <a:pPr eaLnBrk="1" hangingPunct="1">
              <a:buFont typeface="Arial" panose="020B0604020202020204" pitchFamily="34" charset="0"/>
              <a:buChar char="•"/>
              <a:defRPr/>
            </a:pPr>
            <a:r>
              <a:rPr lang="en-US" dirty="0">
                <a:solidFill>
                  <a:schemeClr val="tx1"/>
                </a:solidFill>
                <a:latin typeface="+mj-lt"/>
              </a:rPr>
              <a:t>The ACT test gives students a good look at how prepared they are for college. </a:t>
            </a:r>
          </a:p>
          <a:p>
            <a:pPr eaLnBrk="1" hangingPunct="1">
              <a:buFont typeface="Arial" panose="020B0604020202020204" pitchFamily="34" charset="0"/>
              <a:buChar char="•"/>
              <a:defRPr/>
            </a:pPr>
            <a:r>
              <a:rPr lang="en-US" dirty="0">
                <a:solidFill>
                  <a:schemeClr val="tx1"/>
                </a:solidFill>
                <a:latin typeface="+mj-lt"/>
              </a:rPr>
              <a:t>On average, students who retake the test their senior year increase their scores 60% of the time. </a:t>
            </a:r>
          </a:p>
          <a:p>
            <a:pPr marL="297180" lvl="1" indent="0" eaLnBrk="1" fontAlgn="auto" hangingPunct="1">
              <a:spcBef>
                <a:spcPts val="930"/>
              </a:spcBef>
              <a:spcAft>
                <a:spcPts val="0"/>
              </a:spcAft>
              <a:buClr>
                <a:schemeClr val="accent1">
                  <a:lumMod val="75000"/>
                </a:schemeClr>
              </a:buClr>
              <a:buFont typeface="Corbel" panose="020B0503020204020204" pitchFamily="34" charset="0"/>
              <a:buNone/>
              <a:defRPr/>
            </a:pPr>
            <a:endParaRPr lang="en-US" sz="1600" dirty="0">
              <a:solidFill>
                <a:schemeClr val="tx2">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34E0BEB0-B27B-3082-BA94-7ABF8031AA6F}"/>
              </a:ext>
            </a:extLst>
          </p:cNvPr>
          <p:cNvSpPr>
            <a:spLocks noGrp="1"/>
          </p:cNvSpPr>
          <p:nvPr>
            <p:ph type="title"/>
          </p:nvPr>
        </p:nvSpPr>
        <p:spPr>
          <a:xfrm>
            <a:off x="2105025" y="838200"/>
            <a:ext cx="6673850" cy="831850"/>
          </a:xfrm>
        </p:spPr>
        <p:txBody>
          <a:bodyPr/>
          <a:lstStyle/>
          <a:p>
            <a:pPr algn="r">
              <a:defRPr/>
            </a:pPr>
            <a:r>
              <a:rPr lang="en-US" altLang="en-US" b="1" dirty="0">
                <a:effectLst>
                  <a:outerShdw blurRad="38100" dist="38100" dir="2700000" algn="tl">
                    <a:srgbClr val="000000">
                      <a:alpha val="43137"/>
                    </a:srgbClr>
                  </a:outerShdw>
                </a:effectLst>
              </a:rPr>
              <a:t>ACT Test Prep</a:t>
            </a:r>
          </a:p>
        </p:txBody>
      </p:sp>
      <p:sp>
        <p:nvSpPr>
          <p:cNvPr id="3" name="Content Placeholder 2">
            <a:extLst>
              <a:ext uri="{FF2B5EF4-FFF2-40B4-BE49-F238E27FC236}">
                <a16:creationId xmlns:a16="http://schemas.microsoft.com/office/drawing/2014/main" id="{DFB5D1F0-07B5-A043-5B29-2604EE5C0FF8}"/>
              </a:ext>
            </a:extLst>
          </p:cNvPr>
          <p:cNvSpPr>
            <a:spLocks noGrp="1"/>
          </p:cNvSpPr>
          <p:nvPr>
            <p:ph idx="1"/>
          </p:nvPr>
        </p:nvSpPr>
        <p:spPr>
          <a:xfrm>
            <a:off x="182562" y="1670050"/>
            <a:ext cx="8778875" cy="5187950"/>
          </a:xfrm>
        </p:spPr>
        <p:txBody>
          <a:bodyPr/>
          <a:lstStyle/>
          <a:p>
            <a:pPr marL="297180" lvl="1" indent="0" eaLnBrk="1" fontAlgn="auto" hangingPunct="1">
              <a:spcBef>
                <a:spcPts val="930"/>
              </a:spcBef>
              <a:spcAft>
                <a:spcPts val="0"/>
              </a:spcAft>
              <a:buClr>
                <a:schemeClr val="accent1">
                  <a:lumMod val="75000"/>
                </a:schemeClr>
              </a:buClr>
              <a:buNone/>
              <a:defRPr/>
            </a:pPr>
            <a:r>
              <a:rPr lang="en-US" i="1" dirty="0">
                <a:solidFill>
                  <a:schemeClr val="tx1"/>
                </a:solidFill>
                <a:highlight>
                  <a:srgbClr val="FFFF00"/>
                </a:highlight>
                <a:latin typeface="+mj-lt"/>
              </a:rPr>
              <a:t>Watch for emails (from the district office) containing pertinent ACT info. </a:t>
            </a:r>
          </a:p>
          <a:p>
            <a:pPr marL="297180" lvl="1" indent="0" eaLnBrk="1" fontAlgn="auto" hangingPunct="1">
              <a:lnSpc>
                <a:spcPct val="100000"/>
              </a:lnSpc>
              <a:spcBef>
                <a:spcPts val="0"/>
              </a:spcBef>
              <a:spcAft>
                <a:spcPts val="0"/>
              </a:spcAft>
              <a:buClr>
                <a:schemeClr val="accent1">
                  <a:lumMod val="75000"/>
                </a:schemeClr>
              </a:buClr>
              <a:buNone/>
              <a:defRPr/>
            </a:pPr>
            <a:r>
              <a:rPr lang="en-US" b="1" dirty="0">
                <a:solidFill>
                  <a:schemeClr val="tx1"/>
                </a:solidFill>
                <a:latin typeface="+mj-lt"/>
              </a:rPr>
              <a:t>ACT </a:t>
            </a:r>
            <a:r>
              <a:rPr lang="en-US" dirty="0">
                <a:solidFill>
                  <a:schemeClr val="tx1"/>
                </a:solidFill>
                <a:latin typeface="+mj-lt"/>
              </a:rPr>
              <a:t>has free online test prep resources as well: </a:t>
            </a:r>
            <a:r>
              <a:rPr lang="en-US" dirty="0">
                <a:solidFill>
                  <a:schemeClr val="tx1"/>
                </a:solidFill>
                <a:latin typeface="+mj-lt"/>
                <a:hlinkClick r:id="rId3"/>
              </a:rPr>
              <a:t>ACT.org</a:t>
            </a:r>
            <a:endParaRPr lang="en-US" dirty="0">
              <a:solidFill>
                <a:schemeClr val="tx1"/>
              </a:solidFill>
              <a:latin typeface="+mj-lt"/>
            </a:endParaRPr>
          </a:p>
          <a:p>
            <a:pPr marL="297180" lvl="1" indent="0" eaLnBrk="1" fontAlgn="auto" hangingPunct="1">
              <a:spcBef>
                <a:spcPts val="930"/>
              </a:spcBef>
              <a:spcAft>
                <a:spcPts val="0"/>
              </a:spcAft>
              <a:buClr>
                <a:schemeClr val="accent1">
                  <a:lumMod val="75000"/>
                </a:schemeClr>
              </a:buClr>
              <a:buNone/>
              <a:defRPr/>
            </a:pPr>
            <a:r>
              <a:rPr lang="en-US" b="1" dirty="0">
                <a:solidFill>
                  <a:schemeClr val="tx1"/>
                </a:solidFill>
                <a:latin typeface="+mj-lt"/>
              </a:rPr>
              <a:t>Quizlet</a:t>
            </a:r>
            <a:r>
              <a:rPr lang="en-US" dirty="0">
                <a:solidFill>
                  <a:schemeClr val="tx1"/>
                </a:solidFill>
                <a:latin typeface="+mj-lt"/>
              </a:rPr>
              <a:t> has many free options for ACT prep as well: </a:t>
            </a:r>
            <a:r>
              <a:rPr lang="en-US" dirty="0">
                <a:solidFill>
                  <a:schemeClr val="tx1"/>
                </a:solidFill>
                <a:latin typeface="+mj-lt"/>
                <a:hlinkClick r:id="rId4"/>
              </a:rPr>
              <a:t>Quizlet Flashcards</a:t>
            </a:r>
            <a:endParaRPr lang="en-US" dirty="0">
              <a:solidFill>
                <a:schemeClr val="tx1"/>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chemeClr val="tx1"/>
                </a:solidFill>
                <a:latin typeface="+mj-lt"/>
              </a:rPr>
              <a:t>ACT Online Prep </a:t>
            </a:r>
            <a:r>
              <a:rPr lang="en-US" i="0" dirty="0">
                <a:solidFill>
                  <a:schemeClr val="tx1"/>
                </a:solidFill>
                <a:latin typeface="+mj-lt"/>
              </a:rPr>
              <a:t>– purchased by the school district, students created their accounts during English classes.  Access to 2 full practice tests as well as additional shorter tests/practice materials: </a:t>
            </a:r>
            <a:r>
              <a:rPr lang="en-US" i="0" dirty="0">
                <a:solidFill>
                  <a:schemeClr val="tx1"/>
                </a:solidFill>
                <a:latin typeface="+mj-lt"/>
                <a:hlinkClick r:id="rId5"/>
              </a:rPr>
              <a:t>ACT Online Prep</a:t>
            </a:r>
            <a:endParaRPr lang="en-US" i="0" dirty="0">
              <a:solidFill>
                <a:schemeClr val="tx1"/>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chemeClr val="tx1"/>
                </a:solidFill>
                <a:latin typeface="+mj-lt"/>
              </a:rPr>
              <a:t>Various </a:t>
            </a:r>
            <a:r>
              <a:rPr lang="en-US" b="1" i="0" u="sng" dirty="0">
                <a:solidFill>
                  <a:schemeClr val="tx1"/>
                </a:solidFill>
                <a:latin typeface="+mj-lt"/>
              </a:rPr>
              <a:t>FREE</a:t>
            </a:r>
            <a:r>
              <a:rPr lang="en-US" b="1" i="0" dirty="0">
                <a:solidFill>
                  <a:schemeClr val="tx1"/>
                </a:solidFill>
                <a:latin typeface="+mj-lt"/>
              </a:rPr>
              <a:t> Online Study Options</a:t>
            </a:r>
            <a:r>
              <a:rPr lang="en-US" i="0" dirty="0">
                <a:solidFill>
                  <a:schemeClr val="tx1"/>
                </a:solidFill>
                <a:latin typeface="+mj-lt"/>
              </a:rPr>
              <a:t>: </a:t>
            </a:r>
          </a:p>
          <a:p>
            <a:pPr marL="239713" lvl="2" indent="0" eaLnBrk="1" fontAlgn="auto" hangingPunct="1">
              <a:lnSpc>
                <a:spcPct val="100000"/>
              </a:lnSpc>
              <a:spcBef>
                <a:spcPts val="930"/>
              </a:spcBef>
              <a:spcAft>
                <a:spcPts val="0"/>
              </a:spcAft>
              <a:buClr>
                <a:schemeClr val="accent1">
                  <a:lumMod val="75000"/>
                </a:schemeClr>
              </a:buClr>
              <a:buNone/>
              <a:defRPr/>
            </a:pPr>
            <a:r>
              <a:rPr lang="en-US" i="0" dirty="0">
                <a:solidFill>
                  <a:schemeClr val="tx1"/>
                </a:solidFill>
                <a:latin typeface="+mj-lt"/>
              </a:rPr>
              <a:t>	</a:t>
            </a:r>
            <a:r>
              <a:rPr lang="en-US" b="1" i="0" dirty="0">
                <a:solidFill>
                  <a:srgbClr val="0070C0"/>
                </a:solidFill>
                <a:latin typeface="+mj-lt"/>
                <a:hlinkClick r:id="rId6">
                  <a:extLst>
                    <a:ext uri="{A12FA001-AC4F-418D-AE19-62706E023703}">
                      <ahyp:hlinkClr xmlns:ahyp="http://schemas.microsoft.com/office/drawing/2018/hyperlinkcolor" val="tx"/>
                    </a:ext>
                  </a:extLst>
                </a:hlinkClick>
              </a:rPr>
              <a:t>ACT Student</a:t>
            </a:r>
            <a:endParaRPr lang="en-US" b="1" i="0" dirty="0">
              <a:solidFill>
                <a:srgbClr val="0070C0"/>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rgbClr val="0070C0"/>
                </a:solidFill>
                <a:latin typeface="+mj-lt"/>
              </a:rPr>
              <a:t>	</a:t>
            </a:r>
            <a:r>
              <a:rPr lang="en-US" b="1" i="0" dirty="0">
                <a:solidFill>
                  <a:srgbClr val="0070C0"/>
                </a:solidFill>
                <a:latin typeface="+mj-lt"/>
                <a:hlinkClick r:id="rId7">
                  <a:extLst>
                    <a:ext uri="{A12FA001-AC4F-418D-AE19-62706E023703}">
                      <ahyp:hlinkClr xmlns:ahyp="http://schemas.microsoft.com/office/drawing/2018/hyperlinkcolor" val="tx"/>
                    </a:ext>
                  </a:extLst>
                </a:hlinkClick>
              </a:rPr>
              <a:t>Test Prep Preview</a:t>
            </a:r>
            <a:endParaRPr lang="en-US" b="1" i="0" dirty="0">
              <a:solidFill>
                <a:srgbClr val="0070C0"/>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rgbClr val="0070C0"/>
                </a:solidFill>
                <a:latin typeface="+mj-lt"/>
              </a:rPr>
              <a:t>	</a:t>
            </a:r>
            <a:r>
              <a:rPr lang="en-US" b="1" i="0" dirty="0">
                <a:solidFill>
                  <a:srgbClr val="0070C0"/>
                </a:solidFill>
                <a:latin typeface="+mj-lt"/>
                <a:hlinkClick r:id="rId8">
                  <a:extLst>
                    <a:ext uri="{A12FA001-AC4F-418D-AE19-62706E023703}">
                      <ahyp:hlinkClr xmlns:ahyp="http://schemas.microsoft.com/office/drawing/2018/hyperlinkcolor" val="tx"/>
                    </a:ext>
                  </a:extLst>
                </a:hlinkClick>
              </a:rPr>
              <a:t>Number 2</a:t>
            </a:r>
            <a:endParaRPr lang="en-US" b="1" i="0" dirty="0">
              <a:solidFill>
                <a:srgbClr val="0070C0"/>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rgbClr val="0070C0"/>
                </a:solidFill>
                <a:latin typeface="+mj-lt"/>
              </a:rPr>
              <a:t>	</a:t>
            </a:r>
            <a:r>
              <a:rPr lang="en-US" b="1" i="0" dirty="0">
                <a:solidFill>
                  <a:srgbClr val="0070C0"/>
                </a:solidFill>
                <a:latin typeface="+mj-lt"/>
                <a:hlinkClick r:id="rId9">
                  <a:extLst>
                    <a:ext uri="{A12FA001-AC4F-418D-AE19-62706E023703}">
                      <ahyp:hlinkClr xmlns:ahyp="http://schemas.microsoft.com/office/drawing/2018/hyperlinkcolor" val="tx"/>
                    </a:ext>
                  </a:extLst>
                </a:hlinkClick>
              </a:rPr>
              <a:t>Princeton Review</a:t>
            </a:r>
            <a:endParaRPr lang="en-US" b="1" i="0" dirty="0">
              <a:solidFill>
                <a:srgbClr val="0070C0"/>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rgbClr val="0070C0"/>
                </a:solidFill>
                <a:latin typeface="+mj-lt"/>
              </a:rPr>
              <a:t>	</a:t>
            </a:r>
            <a:r>
              <a:rPr lang="en-US" b="1" i="0" dirty="0">
                <a:solidFill>
                  <a:srgbClr val="0070C0"/>
                </a:solidFill>
                <a:latin typeface="+mj-lt"/>
                <a:hlinkClick r:id="rId10">
                  <a:extLst>
                    <a:ext uri="{A12FA001-AC4F-418D-AE19-62706E023703}">
                      <ahyp:hlinkClr xmlns:ahyp="http://schemas.microsoft.com/office/drawing/2018/hyperlinkcolor" val="tx"/>
                    </a:ext>
                  </a:extLst>
                </a:hlinkClick>
              </a:rPr>
              <a:t>Khan Academy</a:t>
            </a:r>
            <a:endParaRPr lang="en-US" b="1" i="0" dirty="0">
              <a:solidFill>
                <a:srgbClr val="0070C0"/>
              </a:solidFill>
              <a:latin typeface="+mj-lt"/>
            </a:endParaRPr>
          </a:p>
          <a:p>
            <a:pPr marL="239713" lvl="2" indent="0" eaLnBrk="1" fontAlgn="auto" hangingPunct="1">
              <a:lnSpc>
                <a:spcPct val="100000"/>
              </a:lnSpc>
              <a:spcBef>
                <a:spcPts val="930"/>
              </a:spcBef>
              <a:spcAft>
                <a:spcPts val="0"/>
              </a:spcAft>
              <a:buClr>
                <a:schemeClr val="accent1">
                  <a:lumMod val="75000"/>
                </a:schemeClr>
              </a:buClr>
              <a:buNone/>
              <a:defRPr/>
            </a:pPr>
            <a:r>
              <a:rPr lang="en-US" b="1" i="0" dirty="0">
                <a:solidFill>
                  <a:srgbClr val="0070C0"/>
                </a:solidFill>
                <a:latin typeface="+mj-lt"/>
              </a:rPr>
              <a:t>	</a:t>
            </a:r>
            <a:r>
              <a:rPr lang="en-US" b="1" i="0" dirty="0">
                <a:solidFill>
                  <a:srgbClr val="0070C0"/>
                </a:solidFill>
                <a:latin typeface="+mj-lt"/>
                <a:hlinkClick r:id="rId11">
                  <a:extLst>
                    <a:ext uri="{A12FA001-AC4F-418D-AE19-62706E023703}">
                      <ahyp:hlinkClr xmlns:ahyp="http://schemas.microsoft.com/office/drawing/2018/hyperlinkcolor" val="tx"/>
                    </a:ext>
                  </a:extLst>
                </a:hlinkClick>
              </a:rPr>
              <a:t>4 Tests</a:t>
            </a:r>
            <a:endParaRPr lang="en-US" b="1" i="0" dirty="0">
              <a:solidFill>
                <a:srgbClr val="0070C0"/>
              </a:solidFill>
              <a:latin typeface="+mj-lt"/>
            </a:endParaRPr>
          </a:p>
          <a:p>
            <a:pPr marL="297180" lvl="1" indent="0" eaLnBrk="1" fontAlgn="auto" hangingPunct="1">
              <a:spcBef>
                <a:spcPts val="930"/>
              </a:spcBef>
              <a:spcAft>
                <a:spcPts val="0"/>
              </a:spcAft>
              <a:buClr>
                <a:schemeClr val="accent1">
                  <a:lumMod val="75000"/>
                </a:schemeClr>
              </a:buClr>
              <a:buFont typeface="Corbel" panose="020B0503020204020204" pitchFamily="34" charset="0"/>
              <a:buNone/>
              <a:defRPr/>
            </a:pPr>
            <a:endParaRPr lang="en-US" dirty="0">
              <a:solidFill>
                <a:schemeClr val="tx1"/>
              </a:solidFill>
              <a:latin typeface="+mj-lt"/>
            </a:endParaRPr>
          </a:p>
          <a:p>
            <a:pPr marL="640080" lvl="1" indent="-342900" eaLnBrk="1" fontAlgn="auto" hangingPunct="1">
              <a:spcBef>
                <a:spcPts val="930"/>
              </a:spcBef>
              <a:spcAft>
                <a:spcPts val="0"/>
              </a:spcAft>
              <a:buClr>
                <a:schemeClr val="accent1">
                  <a:lumMod val="75000"/>
                </a:schemeClr>
              </a:buClr>
              <a:buFont typeface="Arial" panose="020B0604020202020204" pitchFamily="34" charset="0"/>
              <a:buChar char="•"/>
              <a:defRPr/>
            </a:pPr>
            <a:endParaRPr lang="en-US" sz="2400" dirty="0">
              <a:solidFill>
                <a:schemeClr val="tx1"/>
              </a:solidFill>
              <a:latin typeface="+mj-lt"/>
            </a:endParaRPr>
          </a:p>
          <a:p>
            <a:pPr marL="297180" lvl="1" indent="0" eaLnBrk="1" fontAlgn="auto" hangingPunct="1">
              <a:spcBef>
                <a:spcPts val="930"/>
              </a:spcBef>
              <a:spcAft>
                <a:spcPts val="0"/>
              </a:spcAft>
              <a:buClr>
                <a:schemeClr val="accent1">
                  <a:lumMod val="75000"/>
                </a:schemeClr>
              </a:buClr>
              <a:buFont typeface="Corbel" panose="020B0503020204020204" pitchFamily="34" charset="0"/>
              <a:buNone/>
              <a:defRPr/>
            </a:pPr>
            <a:endParaRPr lang="en-US" sz="2400" dirty="0">
              <a:solidFill>
                <a:schemeClr val="tx1"/>
              </a:solidFill>
              <a:latin typeface="+mj-lt"/>
            </a:endParaRPr>
          </a:p>
          <a:p>
            <a:pPr marL="0" indent="0">
              <a:buFont typeface="Corbel" panose="020B0503020204020204" pitchFamily="34" charset="0"/>
              <a:buNone/>
              <a:defRPr/>
            </a:pPr>
            <a:r>
              <a:rPr lang="en-US" b="1" dirty="0">
                <a:latin typeface="+mj-lt"/>
              </a:rPr>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B180DA-CB68-4446-BB9E-177AA6CCD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0535" y="362425"/>
            <a:ext cx="2621983" cy="6204388"/>
            <a:chOff x="400714" y="362425"/>
            <a:chExt cx="3495979" cy="6204388"/>
          </a:xfrm>
        </p:grpSpPr>
        <p:sp>
          <p:nvSpPr>
            <p:cNvPr id="11" name="Freeform 5">
              <a:extLst>
                <a:ext uri="{FF2B5EF4-FFF2-40B4-BE49-F238E27FC236}">
                  <a16:creationId xmlns:a16="http://schemas.microsoft.com/office/drawing/2014/main" id="{09F394BC-CCB8-4A03-8A41-28FDC59750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txBody>
            <a:bodyPr/>
            <a:lstStyle/>
            <a:p>
              <a:endParaRPr lang="en-US"/>
            </a:p>
          </p:txBody>
        </p:sp>
        <p:sp>
          <p:nvSpPr>
            <p:cNvPr id="9" name="Freeform 15">
              <a:extLst>
                <a:ext uri="{FF2B5EF4-FFF2-40B4-BE49-F238E27FC236}">
                  <a16:creationId xmlns:a16="http://schemas.microsoft.com/office/drawing/2014/main" id="{7D6B226C-CA4F-4285-A31B-03504A707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txBody>
            <a:bodyPr/>
            <a:lstStyle/>
            <a:p>
              <a:endParaRPr lang="en-US"/>
            </a:p>
          </p:txBody>
        </p:sp>
      </p:grpSp>
      <p:sp>
        <p:nvSpPr>
          <p:cNvPr id="14" name="Rounded Rectangle 13">
            <a:extLst>
              <a:ext uri="{FF2B5EF4-FFF2-40B4-BE49-F238E27FC236}">
                <a16:creationId xmlns:a16="http://schemas.microsoft.com/office/drawing/2014/main" id="{68D840B8-8530-4EEA-A2AC-AE26A334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6394" y="643467"/>
            <a:ext cx="5616449" cy="5571066"/>
          </a:xfrm>
          <a:prstGeom prst="roundRect">
            <a:avLst>
              <a:gd name="adj" fmla="val 2462"/>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D7F8342A-38D8-D3CA-6905-852687633DCD}"/>
              </a:ext>
            </a:extLst>
          </p:cNvPr>
          <p:cNvPicPr>
            <a:picLocks noChangeAspect="1"/>
          </p:cNvPicPr>
          <p:nvPr/>
        </p:nvPicPr>
        <p:blipFill>
          <a:blip r:embed="rId2"/>
          <a:stretch>
            <a:fillRect/>
          </a:stretch>
        </p:blipFill>
        <p:spPr>
          <a:xfrm>
            <a:off x="3493078" y="722272"/>
            <a:ext cx="4868141" cy="5492261"/>
          </a:xfrm>
          <a:prstGeom prst="rect">
            <a:avLst/>
          </a:prstGeom>
        </p:spPr>
      </p:pic>
      <p:sp>
        <p:nvSpPr>
          <p:cNvPr id="20" name="TextBox 19">
            <a:extLst>
              <a:ext uri="{FF2B5EF4-FFF2-40B4-BE49-F238E27FC236}">
                <a16:creationId xmlns:a16="http://schemas.microsoft.com/office/drawing/2014/main" id="{4CF720C5-E450-0FF3-57CF-8865910F5900}"/>
              </a:ext>
            </a:extLst>
          </p:cNvPr>
          <p:cNvSpPr txBox="1"/>
          <p:nvPr/>
        </p:nvSpPr>
        <p:spPr>
          <a:xfrm>
            <a:off x="371237" y="1511081"/>
            <a:ext cx="2072205" cy="4678204"/>
          </a:xfrm>
          <a:prstGeom prst="rect">
            <a:avLst/>
          </a:prstGeom>
          <a:noFill/>
        </p:spPr>
        <p:txBody>
          <a:bodyPr wrap="square" rtlCol="0">
            <a:spAutoFit/>
          </a:bodyPr>
          <a:lstStyle/>
          <a:p>
            <a:pPr algn="ctr"/>
            <a:r>
              <a:rPr lang="en-US" sz="2800" b="1" i="0" dirty="0">
                <a:solidFill>
                  <a:schemeClr val="tx1"/>
                </a:solidFill>
                <a:latin typeface="+mj-lt"/>
              </a:rPr>
              <a:t>Sylvan Learning Center</a:t>
            </a:r>
            <a:r>
              <a:rPr lang="en-US" sz="2800" i="0" dirty="0">
                <a:solidFill>
                  <a:schemeClr val="tx1"/>
                </a:solidFill>
                <a:latin typeface="+mj-lt"/>
              </a:rPr>
              <a:t>  Reach out to Char Kautzman (406-443-9205 x1) for more info</a:t>
            </a:r>
            <a:endParaRPr lang="en-US" sz="2800" b="1" dirty="0">
              <a:solidFill>
                <a:schemeClr val="tx1"/>
              </a:solidFill>
              <a:latin typeface="+mj-lt"/>
            </a:endParaRPr>
          </a:p>
          <a:p>
            <a:endParaRPr lang="en-US" dirty="0"/>
          </a:p>
        </p:txBody>
      </p:sp>
    </p:spTree>
    <p:extLst>
      <p:ext uri="{BB962C8B-B14F-4D97-AF65-F5344CB8AC3E}">
        <p14:creationId xmlns:p14="http://schemas.microsoft.com/office/powerpoint/2010/main" val="240241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4C54A7B-7265-6605-F862-CF9A61AFAE98}"/>
              </a:ext>
            </a:extLst>
          </p:cNvPr>
          <p:cNvSpPr>
            <a:spLocks noGrp="1"/>
          </p:cNvSpPr>
          <p:nvPr>
            <p:ph type="title"/>
          </p:nvPr>
        </p:nvSpPr>
        <p:spPr>
          <a:xfrm>
            <a:off x="2105025" y="768350"/>
            <a:ext cx="6673850" cy="755650"/>
          </a:xfrm>
        </p:spPr>
        <p:txBody>
          <a:bodyPr/>
          <a:lstStyle/>
          <a:p>
            <a:pPr algn="r">
              <a:defRPr/>
            </a:pPr>
            <a:r>
              <a:rPr lang="en-US" altLang="en-US" sz="4800" cap="small" dirty="0"/>
              <a:t>Up Next:</a:t>
            </a:r>
          </a:p>
        </p:txBody>
      </p:sp>
      <p:sp>
        <p:nvSpPr>
          <p:cNvPr id="3" name="Content Placeholder 2">
            <a:extLst>
              <a:ext uri="{FF2B5EF4-FFF2-40B4-BE49-F238E27FC236}">
                <a16:creationId xmlns:a16="http://schemas.microsoft.com/office/drawing/2014/main" id="{40C35E2A-4EE7-9F2B-96AA-44F8CFBC4B8A}"/>
              </a:ext>
            </a:extLst>
          </p:cNvPr>
          <p:cNvSpPr>
            <a:spLocks noGrp="1"/>
          </p:cNvSpPr>
          <p:nvPr>
            <p:ph idx="1"/>
          </p:nvPr>
        </p:nvSpPr>
        <p:spPr>
          <a:xfrm>
            <a:off x="533400" y="1981200"/>
            <a:ext cx="8245475" cy="4108450"/>
          </a:xfrm>
        </p:spPr>
        <p:txBody>
          <a:bodyPr/>
          <a:lstStyle/>
          <a:p>
            <a:pPr marL="0" indent="0" algn="ctr">
              <a:buFont typeface="Corbel" panose="020B0503020204020204" pitchFamily="34" charset="0"/>
              <a:buNone/>
              <a:defRPr/>
            </a:pPr>
            <a:r>
              <a:rPr lang="en-US" sz="8000" dirty="0">
                <a:latin typeface="+mj-lt"/>
              </a:rPr>
              <a:t>Chrissy Rouse</a:t>
            </a:r>
          </a:p>
          <a:p>
            <a:pPr marL="0" indent="0" algn="ctr">
              <a:buFont typeface="Corbel" panose="020B0503020204020204" pitchFamily="34" charset="0"/>
              <a:buNone/>
              <a:defRPr/>
            </a:pPr>
            <a:r>
              <a:rPr lang="en-US" sz="8000" dirty="0">
                <a:latin typeface="+mj-lt"/>
              </a:rPr>
              <a:t>324-2223 </a:t>
            </a:r>
          </a:p>
          <a:p>
            <a:pPr marL="0" indent="0" algn="ctr">
              <a:buFont typeface="Corbel" panose="020B0503020204020204" pitchFamily="34" charset="0"/>
              <a:buNone/>
              <a:defRPr/>
            </a:pPr>
            <a:r>
              <a:rPr lang="en-US" sz="4800" dirty="0">
                <a:latin typeface="+mj-lt"/>
                <a:hlinkClick r:id="rId3"/>
              </a:rPr>
              <a:t>crouse2@helenaschools.org</a:t>
            </a:r>
            <a:r>
              <a:rPr lang="en-US" sz="4800" dirty="0">
                <a:latin typeface="+mj-l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24DB5E-6549-4842-BF73-06901A3E2720}"/>
              </a:ext>
            </a:extLst>
          </p:cNvPr>
          <p:cNvSpPr>
            <a:spLocks noGrp="1"/>
          </p:cNvSpPr>
          <p:nvPr>
            <p:ph type="title"/>
          </p:nvPr>
        </p:nvSpPr>
        <p:spPr>
          <a:xfrm>
            <a:off x="838200" y="724229"/>
            <a:ext cx="8778239" cy="971550"/>
          </a:xfrm>
        </p:spPr>
        <p:txBody>
          <a:bodyPr>
            <a:normAutofit/>
          </a:bodyPr>
          <a:lstStyle/>
          <a:p>
            <a:pPr algn="ctr">
              <a:defRPr/>
            </a:pPr>
            <a:r>
              <a:rPr lang="en-US" sz="4400" b="1" dirty="0">
                <a:solidFill>
                  <a:schemeClr val="tx1"/>
                </a:solidFill>
                <a:effectLst>
                  <a:outerShdw blurRad="38100" dist="38100" dir="2700000" algn="tl">
                    <a:srgbClr val="000000">
                      <a:alpha val="43137"/>
                    </a:srgbClr>
                  </a:outerShdw>
                </a:effectLst>
                <a:latin typeface="Garamond"/>
              </a:rPr>
              <a:t>Pros &amp; Cons of Dual Credit</a:t>
            </a:r>
          </a:p>
        </p:txBody>
      </p:sp>
      <p:sp>
        <p:nvSpPr>
          <p:cNvPr id="2" name="Text Placeholder 1">
            <a:extLst>
              <a:ext uri="{FF2B5EF4-FFF2-40B4-BE49-F238E27FC236}">
                <a16:creationId xmlns:a16="http://schemas.microsoft.com/office/drawing/2014/main" id="{0EED0E59-0DEB-4557-AD72-7157AD632979}"/>
              </a:ext>
            </a:extLst>
          </p:cNvPr>
          <p:cNvSpPr>
            <a:spLocks noGrp="1"/>
          </p:cNvSpPr>
          <p:nvPr>
            <p:ph type="body" idx="1"/>
          </p:nvPr>
        </p:nvSpPr>
        <p:spPr>
          <a:xfrm>
            <a:off x="1433227" y="2129719"/>
            <a:ext cx="2352675" cy="617934"/>
          </a:xfrm>
        </p:spPr>
        <p:txBody>
          <a:bodyPr/>
          <a:lstStyle/>
          <a:p>
            <a:pPr>
              <a:defRPr/>
            </a:pPr>
            <a:r>
              <a:rPr lang="en-US" sz="2400" b="1" u="sng" dirty="0">
                <a:solidFill>
                  <a:schemeClr val="tx1"/>
                </a:solidFill>
                <a:effectLst>
                  <a:outerShdw blurRad="38100" dist="38100" dir="2700000" algn="tl">
                    <a:srgbClr val="000000">
                      <a:alpha val="43137"/>
                    </a:srgbClr>
                  </a:outerShdw>
                </a:effectLst>
                <a:latin typeface="Garamond" panose="02020404030301010803" pitchFamily="18" charset="0"/>
              </a:rPr>
              <a:t>PROS</a:t>
            </a:r>
          </a:p>
        </p:txBody>
      </p:sp>
      <p:sp>
        <p:nvSpPr>
          <p:cNvPr id="3" name="Content Placeholder 2">
            <a:extLst>
              <a:ext uri="{FF2B5EF4-FFF2-40B4-BE49-F238E27FC236}">
                <a16:creationId xmlns:a16="http://schemas.microsoft.com/office/drawing/2014/main" id="{590675C0-5FF2-4177-8F92-E0519B4CE258}"/>
              </a:ext>
            </a:extLst>
          </p:cNvPr>
          <p:cNvSpPr>
            <a:spLocks noGrp="1"/>
          </p:cNvSpPr>
          <p:nvPr>
            <p:ph sz="half" idx="2"/>
          </p:nvPr>
        </p:nvSpPr>
        <p:spPr>
          <a:xfrm>
            <a:off x="225336" y="2753916"/>
            <a:ext cx="4346665" cy="3441539"/>
          </a:xfrm>
          <a:prstGeom prst="round1Rect">
            <a:avLst/>
          </a:prstGeom>
          <a:solidFill>
            <a:schemeClr val="bg1">
              <a:lumMod val="50000"/>
            </a:schemeClr>
          </a:solidFill>
          <a:ln w="12700">
            <a:solidFill>
              <a:schemeClr val="tx1"/>
            </a:solidFill>
          </a:ln>
        </p:spPr>
        <p:txBody>
          <a:bodyPr>
            <a:normAutofit/>
          </a:bodyPr>
          <a:lstStyle/>
          <a:p>
            <a:pPr marL="285750" indent="-285750">
              <a:buFont typeface="Arial" panose="020B0503020204020204" pitchFamily="34" charset="0"/>
              <a:buChar char="•"/>
              <a:defRPr/>
            </a:pPr>
            <a:r>
              <a:rPr lang="en-US" sz="1650" dirty="0">
                <a:solidFill>
                  <a:srgbClr val="800000"/>
                </a:solidFill>
                <a:latin typeface="Garamond"/>
              </a:rPr>
              <a:t>Earn H.S. Credit and College Credit at the same time</a:t>
            </a:r>
            <a:endParaRPr lang="en-US">
              <a:solidFill>
                <a:srgbClr val="800000"/>
              </a:solidFill>
              <a:latin typeface="Garamond"/>
              <a:ea typeface="Calibri"/>
              <a:cs typeface="Calibri"/>
            </a:endParaRPr>
          </a:p>
          <a:p>
            <a:pPr marL="285750" indent="-285750">
              <a:buFont typeface="Arial" panose="020B0503020204020204" pitchFamily="34" charset="0"/>
              <a:buChar char="•"/>
              <a:defRPr/>
            </a:pPr>
            <a:r>
              <a:rPr lang="en-US" sz="1650" dirty="0">
                <a:solidFill>
                  <a:srgbClr val="800000"/>
                </a:solidFill>
                <a:latin typeface="Garamond"/>
              </a:rPr>
              <a:t>College level rigor</a:t>
            </a:r>
          </a:p>
          <a:p>
            <a:pPr marL="285750" indent="-285750">
              <a:buFont typeface="Arial" panose="020B0503020204020204" pitchFamily="34" charset="0"/>
              <a:buChar char="•"/>
              <a:defRPr/>
            </a:pPr>
            <a:r>
              <a:rPr lang="en-US" sz="1650" dirty="0">
                <a:solidFill>
                  <a:srgbClr val="800000"/>
                </a:solidFill>
                <a:latin typeface="Garamond"/>
              </a:rPr>
              <a:t>Helps students find right career path</a:t>
            </a:r>
          </a:p>
          <a:p>
            <a:pPr marL="285750" indent="-285750">
              <a:buFont typeface="Arial" panose="020B0503020204020204" pitchFamily="34" charset="0"/>
              <a:buChar char="•"/>
              <a:defRPr/>
            </a:pPr>
            <a:r>
              <a:rPr lang="en-US" sz="1650" dirty="0">
                <a:solidFill>
                  <a:srgbClr val="800000"/>
                </a:solidFill>
                <a:latin typeface="Garamond"/>
              </a:rPr>
              <a:t>Helps expedite college degree completion</a:t>
            </a:r>
          </a:p>
          <a:p>
            <a:pPr marL="285750" indent="-285750">
              <a:buFont typeface="Arial" panose="020B0503020204020204" pitchFamily="34" charset="0"/>
              <a:buChar char="•"/>
              <a:defRPr/>
            </a:pPr>
            <a:r>
              <a:rPr lang="en-US" sz="1650" dirty="0">
                <a:solidFill>
                  <a:srgbClr val="800000"/>
                </a:solidFill>
                <a:latin typeface="Garamond"/>
              </a:rPr>
              <a:t>Cost effectiveness – about 1/3 of the cost, may help save thousands (1-2-Free Initiative)</a:t>
            </a:r>
          </a:p>
          <a:p>
            <a:pPr marL="285750" indent="-285750">
              <a:buFont typeface="Arial" panose="020B0503020204020204" pitchFamily="34" charset="0"/>
              <a:buChar char="•"/>
              <a:defRPr/>
            </a:pPr>
            <a:r>
              <a:rPr lang="en-US" sz="1650" dirty="0">
                <a:solidFill>
                  <a:srgbClr val="800000"/>
                </a:solidFill>
                <a:latin typeface="Garamond"/>
              </a:rPr>
              <a:t>Lowers remediation rates</a:t>
            </a:r>
          </a:p>
          <a:p>
            <a:pPr marL="285750" indent="-285750">
              <a:buFont typeface="Arial" panose="020B0503020204020204" pitchFamily="34" charset="0"/>
              <a:buChar char="•"/>
              <a:defRPr/>
            </a:pPr>
            <a:r>
              <a:rPr lang="en-US" sz="1650" dirty="0">
                <a:solidFill>
                  <a:srgbClr val="800000"/>
                </a:solidFill>
                <a:latin typeface="Garamond"/>
              </a:rPr>
              <a:t>Free tutoring services at Helena College</a:t>
            </a:r>
          </a:p>
          <a:p>
            <a:pPr marL="342900" indent="-342900">
              <a:buFont typeface="Arial" panose="020B0503020204020204" pitchFamily="34" charset="0"/>
              <a:buChar char="•"/>
              <a:defRPr/>
            </a:pPr>
            <a:endParaRPr lang="en-US" dirty="0">
              <a:solidFill>
                <a:srgbClr val="800000"/>
              </a:solidFill>
              <a:ea typeface="Calibri" panose="020F0502020204030204"/>
              <a:cs typeface="Calibri" panose="020F0502020204030204"/>
            </a:endParaRPr>
          </a:p>
          <a:p>
            <a:pPr marL="239395" indent="-239395">
              <a:buFont typeface="Arial" panose="020B0503020204020204" pitchFamily="34" charset="0"/>
              <a:buChar char="•"/>
              <a:defRPr/>
            </a:pPr>
            <a:endParaRPr lang="en-US" dirty="0">
              <a:ea typeface="Calibri" panose="020F0502020204030204"/>
              <a:cs typeface="Calibri" panose="020F0502020204030204"/>
            </a:endParaRPr>
          </a:p>
        </p:txBody>
      </p:sp>
      <p:sp>
        <p:nvSpPr>
          <p:cNvPr id="5" name="Text Placeholder 4">
            <a:extLst>
              <a:ext uri="{FF2B5EF4-FFF2-40B4-BE49-F238E27FC236}">
                <a16:creationId xmlns:a16="http://schemas.microsoft.com/office/drawing/2014/main" id="{FC8267F2-1E5D-4FA2-9859-DA73AF5624D0}"/>
              </a:ext>
            </a:extLst>
          </p:cNvPr>
          <p:cNvSpPr>
            <a:spLocks noGrp="1"/>
          </p:cNvSpPr>
          <p:nvPr>
            <p:ph type="body" sz="quarter" idx="3"/>
          </p:nvPr>
        </p:nvSpPr>
        <p:spPr>
          <a:xfrm>
            <a:off x="6204118" y="2129719"/>
            <a:ext cx="2352675" cy="617934"/>
          </a:xfrm>
        </p:spPr>
        <p:txBody>
          <a:bodyPr/>
          <a:lstStyle/>
          <a:p>
            <a:pPr>
              <a:defRPr/>
            </a:pPr>
            <a:r>
              <a:rPr lang="en-US" sz="2400" b="1" u="sng" dirty="0">
                <a:solidFill>
                  <a:schemeClr val="tx1"/>
                </a:solidFill>
                <a:effectLst>
                  <a:outerShdw blurRad="38100" dist="38100" dir="2700000" algn="tl">
                    <a:srgbClr val="000000">
                      <a:alpha val="43137"/>
                    </a:srgbClr>
                  </a:outerShdw>
                </a:effectLst>
                <a:latin typeface="Garamond" panose="02020404030301010803" pitchFamily="18" charset="0"/>
              </a:rPr>
              <a:t>CONS</a:t>
            </a:r>
          </a:p>
        </p:txBody>
      </p:sp>
      <p:sp>
        <p:nvSpPr>
          <p:cNvPr id="4" name="Content Placeholder 3">
            <a:extLst>
              <a:ext uri="{FF2B5EF4-FFF2-40B4-BE49-F238E27FC236}">
                <a16:creationId xmlns:a16="http://schemas.microsoft.com/office/drawing/2014/main" id="{06713706-6F1F-4F84-B685-B8319D5C262A}"/>
              </a:ext>
            </a:extLst>
          </p:cNvPr>
          <p:cNvSpPr>
            <a:spLocks noGrp="1"/>
          </p:cNvSpPr>
          <p:nvPr>
            <p:ph sz="quarter" idx="4"/>
          </p:nvPr>
        </p:nvSpPr>
        <p:spPr>
          <a:xfrm>
            <a:off x="4945857" y="2753915"/>
            <a:ext cx="4057718" cy="3441539"/>
          </a:xfrm>
          <a:prstGeom prst="round1Rect">
            <a:avLst/>
          </a:prstGeom>
          <a:solidFill>
            <a:schemeClr val="bg1">
              <a:lumMod val="50000"/>
            </a:schemeClr>
          </a:solidFill>
          <a:ln w="12700">
            <a:solidFill>
              <a:schemeClr val="tx1"/>
            </a:solidFill>
          </a:ln>
        </p:spPr>
        <p:txBody>
          <a:bodyPr>
            <a:normAutofit/>
          </a:bodyPr>
          <a:lstStyle/>
          <a:p>
            <a:pPr marL="285750" indent="-285750">
              <a:buFont typeface="Arial" panose="020B0503020204020204" pitchFamily="34" charset="0"/>
              <a:buChar char="•"/>
              <a:defRPr/>
            </a:pPr>
            <a:r>
              <a:rPr lang="en-US" sz="1800" dirty="0">
                <a:solidFill>
                  <a:srgbClr val="800000"/>
                </a:solidFill>
                <a:latin typeface="Garamond"/>
              </a:rPr>
              <a:t>Registration process – semesters don’t match up</a:t>
            </a:r>
            <a:endParaRPr lang="en-US"/>
          </a:p>
          <a:p>
            <a:pPr marL="285750" indent="-285750">
              <a:buFont typeface="Arial" panose="020B0503020204020204" pitchFamily="34" charset="0"/>
              <a:buChar char="•"/>
              <a:defRPr/>
            </a:pPr>
            <a:r>
              <a:rPr lang="en-US" sz="1800" dirty="0">
                <a:solidFill>
                  <a:srgbClr val="800000"/>
                </a:solidFill>
                <a:latin typeface="Garamond"/>
              </a:rPr>
              <a:t>Transferability of credits</a:t>
            </a:r>
          </a:p>
          <a:p>
            <a:pPr marL="285750" indent="-285750">
              <a:buFont typeface="Arial" panose="020B0503020204020204" pitchFamily="34" charset="0"/>
              <a:buChar char="•"/>
              <a:defRPr/>
            </a:pPr>
            <a:r>
              <a:rPr lang="en-US" sz="1800" dirty="0">
                <a:solidFill>
                  <a:srgbClr val="800000"/>
                </a:solidFill>
                <a:latin typeface="Garamond"/>
              </a:rPr>
              <a:t>Rigor of courses</a:t>
            </a:r>
          </a:p>
          <a:p>
            <a:pPr marL="285750" indent="-285750">
              <a:buFont typeface="Arial" panose="020B0503020204020204" pitchFamily="34" charset="0"/>
              <a:buChar char="•"/>
              <a:defRPr/>
            </a:pPr>
            <a:r>
              <a:rPr lang="en-US" sz="1800" dirty="0">
                <a:solidFill>
                  <a:srgbClr val="800000"/>
                </a:solidFill>
                <a:latin typeface="Garamond"/>
              </a:rPr>
              <a:t>Grades become permanent records on college transcripts  </a:t>
            </a:r>
          </a:p>
          <a:p>
            <a:pPr marL="239395" indent="-239395">
              <a:buFont typeface="Arial" panose="020B0503020204020204" pitchFamily="34" charset="0"/>
              <a:buChar char="•"/>
              <a:defRPr/>
            </a:pPr>
            <a:endParaRPr lang="en-US" dirty="0">
              <a:ea typeface="Calibri" panose="020F0502020204030204"/>
              <a:cs typeface="Calibri" panose="020F0502020204030204"/>
            </a:endParaRPr>
          </a:p>
        </p:txBody>
      </p:sp>
      <p:pic>
        <p:nvPicPr>
          <p:cNvPr id="50183" name="Graphic 7" descr="Scales of Justice">
            <a:extLst>
              <a:ext uri="{FF2B5EF4-FFF2-40B4-BE49-F238E27FC236}">
                <a16:creationId xmlns:a16="http://schemas.microsoft.com/office/drawing/2014/main" id="{44EFB5EB-3B01-4A79-869A-D852E3144D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64" y="1268016"/>
            <a:ext cx="867965" cy="8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51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1202" name="Title 6">
            <a:extLst>
              <a:ext uri="{FF2B5EF4-FFF2-40B4-BE49-F238E27FC236}">
                <a16:creationId xmlns:a16="http://schemas.microsoft.com/office/drawing/2014/main" id="{C9CCCEA5-96B4-7D43-6255-C38155899A54}"/>
              </a:ext>
            </a:extLst>
          </p:cNvPr>
          <p:cNvSpPr>
            <a:spLocks noGrp="1"/>
          </p:cNvSpPr>
          <p:nvPr>
            <p:ph type="title"/>
          </p:nvPr>
        </p:nvSpPr>
        <p:spPr>
          <a:xfrm>
            <a:off x="2038339" y="579854"/>
            <a:ext cx="7261633" cy="760350"/>
          </a:xfrm>
        </p:spPr>
        <p:txBody>
          <a:bodyPr>
            <a:normAutofit/>
          </a:bodyPr>
          <a:lstStyle/>
          <a:p>
            <a:pPr algn="ctr"/>
            <a:r>
              <a:rPr lang="en-US" altLang="en-US" b="1" dirty="0">
                <a:solidFill>
                  <a:schemeClr val="bg1"/>
                </a:solidFill>
                <a:latin typeface="Garamond" panose="02020404030301010803" pitchFamily="18" charset="0"/>
                <a:cs typeface="Times New Roman" panose="02020603050405020304" pitchFamily="18" charset="0"/>
              </a:rPr>
              <a:t>DUAL CREDIT COURSE LIST</a:t>
            </a:r>
          </a:p>
        </p:txBody>
      </p:sp>
      <p:pic>
        <p:nvPicPr>
          <p:cNvPr id="51206" name="Picture 6" descr="Logo, company name&#10;&#10;Description automatically generated">
            <a:extLst>
              <a:ext uri="{FF2B5EF4-FFF2-40B4-BE49-F238E27FC236}">
                <a16:creationId xmlns:a16="http://schemas.microsoft.com/office/drawing/2014/main" id="{B38109C8-5FCE-70C4-6787-BD1EF6FC57E6}"/>
              </a:ext>
            </a:extLst>
          </p:cNvPr>
          <p:cNvPicPr>
            <a:picLocks noChangeAspect="1"/>
          </p:cNvPicPr>
          <p:nvPr/>
        </p:nvPicPr>
        <p:blipFill rotWithShape="1">
          <a:blip r:embed="rId3">
            <a:extLst>
              <a:ext uri="{28A0092B-C50C-407E-A947-70E740481C1C}">
                <a14:useLocalDpi xmlns:a14="http://schemas.microsoft.com/office/drawing/2010/main" val="0"/>
              </a:ext>
            </a:extLst>
          </a:blip>
          <a:srcRect t="38496" r="-1" b="11335"/>
          <a:stretch/>
        </p:blipFill>
        <p:spPr bwMode="auto">
          <a:xfrm>
            <a:off x="900404" y="5770008"/>
            <a:ext cx="1647328" cy="826453"/>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2" descr="Logo&#10;&#10;Description automatically generated with medium confidence">
            <a:extLst>
              <a:ext uri="{FF2B5EF4-FFF2-40B4-BE49-F238E27FC236}">
                <a16:creationId xmlns:a16="http://schemas.microsoft.com/office/drawing/2014/main" id="{A88884D1-9436-ECC0-0FF0-924A548332C4}"/>
              </a:ext>
            </a:extLst>
          </p:cNvPr>
          <p:cNvPicPr>
            <a:picLocks noChangeAspect="1"/>
          </p:cNvPicPr>
          <p:nvPr/>
        </p:nvPicPr>
        <p:blipFill rotWithShape="1">
          <a:blip r:embed="rId4">
            <a:extLst>
              <a:ext uri="{28A0092B-C50C-407E-A947-70E740481C1C}">
                <a14:useLocalDpi xmlns:a14="http://schemas.microsoft.com/office/drawing/2010/main" val="0"/>
              </a:ext>
            </a:extLst>
          </a:blip>
          <a:srcRect t="26176" b="23657"/>
          <a:stretch/>
        </p:blipFill>
        <p:spPr bwMode="auto">
          <a:xfrm>
            <a:off x="6705600" y="5770008"/>
            <a:ext cx="1685724" cy="845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lena College">
            <a:extLst>
              <a:ext uri="{FF2B5EF4-FFF2-40B4-BE49-F238E27FC236}">
                <a16:creationId xmlns:a16="http://schemas.microsoft.com/office/drawing/2014/main" id="{6DCD2310-8C5A-1437-7915-2FE7770B1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105" y="5684230"/>
            <a:ext cx="3193790" cy="10216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36D81C42-98A8-DDB0-6B97-167F16860DB2}"/>
              </a:ext>
            </a:extLst>
          </p:cNvPr>
          <p:cNvGraphicFramePr>
            <a:graphicFrameLocks noGrp="1"/>
          </p:cNvGraphicFramePr>
          <p:nvPr>
            <p:extLst>
              <p:ext uri="{D42A27DB-BD31-4B8C-83A1-F6EECF244321}">
                <p14:modId xmlns:p14="http://schemas.microsoft.com/office/powerpoint/2010/main" val="4179235764"/>
              </p:ext>
            </p:extLst>
          </p:nvPr>
        </p:nvGraphicFramePr>
        <p:xfrm>
          <a:off x="914400" y="1607158"/>
          <a:ext cx="7696200" cy="3981167"/>
        </p:xfrm>
        <a:graphic>
          <a:graphicData uri="http://schemas.openxmlformats.org/drawingml/2006/table">
            <a:tbl>
              <a:tblPr bandRow="1">
                <a:tableStyleId>{5C22544A-7EE6-4342-B048-85BDC9FD1C3A}</a:tableStyleId>
              </a:tblPr>
              <a:tblGrid>
                <a:gridCol w="2565400">
                  <a:extLst>
                    <a:ext uri="{9D8B030D-6E8A-4147-A177-3AD203B41FA5}">
                      <a16:colId xmlns:a16="http://schemas.microsoft.com/office/drawing/2014/main" val="4129326671"/>
                    </a:ext>
                  </a:extLst>
                </a:gridCol>
                <a:gridCol w="2565400">
                  <a:extLst>
                    <a:ext uri="{9D8B030D-6E8A-4147-A177-3AD203B41FA5}">
                      <a16:colId xmlns:a16="http://schemas.microsoft.com/office/drawing/2014/main" val="2157306017"/>
                    </a:ext>
                  </a:extLst>
                </a:gridCol>
                <a:gridCol w="2565400">
                  <a:extLst>
                    <a:ext uri="{9D8B030D-6E8A-4147-A177-3AD203B41FA5}">
                      <a16:colId xmlns:a16="http://schemas.microsoft.com/office/drawing/2014/main" val="258977117"/>
                    </a:ext>
                  </a:extLst>
                </a:gridCol>
              </a:tblGrid>
              <a:tr h="705785">
                <a:tc>
                  <a:txBody>
                    <a:bodyPr/>
                    <a:lstStyle/>
                    <a:p>
                      <a:r>
                        <a:rPr lang="en-US" dirty="0"/>
                        <a:t>Accounting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MS Word (Bengal Business CAPP 154)</a:t>
                      </a:r>
                    </a:p>
                  </a:txBody>
                  <a:tcPr>
                    <a:lnL w="12700" cap="flat" cmpd="sng" algn="ctr">
                      <a:solidFill>
                        <a:schemeClr val="tx1"/>
                      </a:solidFill>
                      <a:prstDash val="solid"/>
                      <a:round/>
                      <a:headEnd type="none" w="med" len="med"/>
                      <a:tailEnd type="none" w="med" len="med"/>
                    </a:lnL>
                  </a:tcPr>
                </a:tc>
                <a:tc>
                  <a:txBody>
                    <a:bodyPr/>
                    <a:lstStyle/>
                    <a:p>
                      <a:r>
                        <a:rPr lang="en-US" dirty="0"/>
                        <a:t>MS Excel (Bengal Business CAPP 156)</a:t>
                      </a:r>
                    </a:p>
                  </a:txBody>
                  <a:tcPr/>
                </a:tc>
                <a:extLst>
                  <a:ext uri="{0D108BD9-81ED-4DB2-BD59-A6C34878D82A}">
                    <a16:rowId xmlns:a16="http://schemas.microsoft.com/office/drawing/2014/main" val="1348690999"/>
                  </a:ext>
                </a:extLst>
              </a:tr>
              <a:tr h="705785">
                <a:tc>
                  <a:txBody>
                    <a:bodyPr/>
                    <a:lstStyle/>
                    <a:p>
                      <a:r>
                        <a:rPr lang="en-US" dirty="0"/>
                        <a:t>College Writing</a:t>
                      </a:r>
                    </a:p>
                  </a:txBody>
                  <a:tcPr>
                    <a:lnT w="12700" cap="flat" cmpd="sng" algn="ctr">
                      <a:solidFill>
                        <a:schemeClr val="tx1"/>
                      </a:solidFill>
                      <a:prstDash val="solid"/>
                      <a:round/>
                      <a:headEnd type="none" w="med" len="med"/>
                      <a:tailEnd type="none" w="med" len="med"/>
                    </a:lnT>
                  </a:tcPr>
                </a:tc>
                <a:tc>
                  <a:txBody>
                    <a:bodyPr/>
                    <a:lstStyle/>
                    <a:p>
                      <a:r>
                        <a:rPr lang="en-US" dirty="0"/>
                        <a:t>Intro to Literature</a:t>
                      </a:r>
                    </a:p>
                  </a:txBody>
                  <a:tcPr/>
                </a:tc>
                <a:tc>
                  <a:txBody>
                    <a:bodyPr/>
                    <a:lstStyle/>
                    <a:p>
                      <a:r>
                        <a:rPr lang="en-US" dirty="0"/>
                        <a:t>Communications in a Dynamic Workplace</a:t>
                      </a:r>
                    </a:p>
                  </a:txBody>
                  <a:tcPr/>
                </a:tc>
                <a:extLst>
                  <a:ext uri="{0D108BD9-81ED-4DB2-BD59-A6C34878D82A}">
                    <a16:rowId xmlns:a16="http://schemas.microsoft.com/office/drawing/2014/main" val="3032072523"/>
                  </a:ext>
                </a:extLst>
              </a:tr>
              <a:tr h="520426">
                <a:tc>
                  <a:txBody>
                    <a:bodyPr/>
                    <a:lstStyle/>
                    <a:p>
                      <a:r>
                        <a:rPr lang="en-US" dirty="0"/>
                        <a:t>Technical Math</a:t>
                      </a:r>
                    </a:p>
                  </a:txBody>
                  <a:tcPr/>
                </a:tc>
                <a:tc>
                  <a:txBody>
                    <a:bodyPr/>
                    <a:lstStyle/>
                    <a:p>
                      <a:r>
                        <a:rPr lang="en-US" dirty="0"/>
                        <a:t>Contemporary Math</a:t>
                      </a:r>
                    </a:p>
                  </a:txBody>
                  <a:tcPr/>
                </a:tc>
                <a:tc>
                  <a:txBody>
                    <a:bodyPr/>
                    <a:lstStyle/>
                    <a:p>
                      <a:r>
                        <a:rPr lang="en-US" dirty="0"/>
                        <a:t>Pre-Calculus</a:t>
                      </a:r>
                    </a:p>
                  </a:txBody>
                  <a:tcPr/>
                </a:tc>
                <a:extLst>
                  <a:ext uri="{0D108BD9-81ED-4DB2-BD59-A6C34878D82A}">
                    <a16:rowId xmlns:a16="http://schemas.microsoft.com/office/drawing/2014/main" val="4004440570"/>
                  </a:ext>
                </a:extLst>
              </a:tr>
              <a:tr h="520426">
                <a:tc>
                  <a:txBody>
                    <a:bodyPr/>
                    <a:lstStyle/>
                    <a:p>
                      <a:r>
                        <a:rPr lang="en-US" dirty="0"/>
                        <a:t>Calculus I</a:t>
                      </a:r>
                    </a:p>
                  </a:txBody>
                  <a:tcPr/>
                </a:tc>
                <a:tc>
                  <a:txBody>
                    <a:bodyPr/>
                    <a:lstStyle/>
                    <a:p>
                      <a:r>
                        <a:rPr lang="en-US" dirty="0"/>
                        <a:t>Calculus II</a:t>
                      </a:r>
                    </a:p>
                  </a:txBody>
                  <a:tcPr/>
                </a:tc>
                <a:tc>
                  <a:txBody>
                    <a:bodyPr/>
                    <a:lstStyle/>
                    <a:p>
                      <a:r>
                        <a:rPr lang="en-US" dirty="0"/>
                        <a:t>College Algebra</a:t>
                      </a:r>
                    </a:p>
                  </a:txBody>
                  <a:tcPr/>
                </a:tc>
                <a:extLst>
                  <a:ext uri="{0D108BD9-81ED-4DB2-BD59-A6C34878D82A}">
                    <a16:rowId xmlns:a16="http://schemas.microsoft.com/office/drawing/2014/main" val="734560753"/>
                  </a:ext>
                </a:extLst>
              </a:tr>
              <a:tr h="705785">
                <a:tc>
                  <a:txBody>
                    <a:bodyPr/>
                    <a:lstStyle/>
                    <a:p>
                      <a:r>
                        <a:rPr lang="en-US" dirty="0"/>
                        <a:t>Intro to Statistics</a:t>
                      </a:r>
                    </a:p>
                  </a:txBody>
                  <a:tcPr/>
                </a:tc>
                <a:tc>
                  <a:txBody>
                    <a:bodyPr/>
                    <a:lstStyle/>
                    <a:p>
                      <a:r>
                        <a:rPr lang="en-US" dirty="0"/>
                        <a:t>CAD 2D (Drafting) – Gallatin College</a:t>
                      </a:r>
                    </a:p>
                  </a:txBody>
                  <a:tcPr/>
                </a:tc>
                <a:tc>
                  <a:txBody>
                    <a:bodyPr/>
                    <a:lstStyle/>
                    <a:p>
                      <a:r>
                        <a:rPr lang="en-US" dirty="0"/>
                        <a:t>Industrial Safety (Welding)</a:t>
                      </a:r>
                    </a:p>
                  </a:txBody>
                  <a:tcPr/>
                </a:tc>
                <a:extLst>
                  <a:ext uri="{0D108BD9-81ED-4DB2-BD59-A6C34878D82A}">
                    <a16:rowId xmlns:a16="http://schemas.microsoft.com/office/drawing/2014/main" val="1570383094"/>
                  </a:ext>
                </a:extLst>
              </a:tr>
              <a:tr h="705785">
                <a:tc>
                  <a:txBody>
                    <a:bodyPr/>
                    <a:lstStyle/>
                    <a:p>
                      <a:r>
                        <a:rPr lang="en-US" dirty="0"/>
                        <a:t>Culinary (Missoula College)</a:t>
                      </a:r>
                    </a:p>
                  </a:txBody>
                  <a:tcPr/>
                </a:tc>
                <a:tc>
                  <a:txBody>
                    <a:bodyPr/>
                    <a:lstStyle/>
                    <a:p>
                      <a:r>
                        <a:rPr lang="en-US" dirty="0"/>
                        <a:t>Intro to Psychology</a:t>
                      </a:r>
                    </a:p>
                  </a:txBody>
                  <a:tcPr/>
                </a:tc>
                <a:tc>
                  <a:txBody>
                    <a:bodyPr/>
                    <a:lstStyle/>
                    <a:p>
                      <a:pPr algn="ctr"/>
                      <a:r>
                        <a:rPr lang="en-US" sz="1600" b="1" dirty="0">
                          <a:solidFill>
                            <a:srgbClr val="820019"/>
                          </a:solidFill>
                        </a:rPr>
                        <a:t>Dual CREDIT vs Dual ENROLLMENT – What’s the difference?</a:t>
                      </a:r>
                    </a:p>
                  </a:txBody>
                  <a:tcPr/>
                </a:tc>
                <a:extLst>
                  <a:ext uri="{0D108BD9-81ED-4DB2-BD59-A6C34878D82A}">
                    <a16:rowId xmlns:a16="http://schemas.microsoft.com/office/drawing/2014/main" val="2946895625"/>
                  </a:ext>
                </a:extLst>
              </a:tr>
            </a:tbl>
          </a:graphicData>
        </a:graphic>
      </p:graphicFrame>
    </p:spTree>
    <p:extLst>
      <p:ext uri="{BB962C8B-B14F-4D97-AF65-F5344CB8AC3E}">
        <p14:creationId xmlns:p14="http://schemas.microsoft.com/office/powerpoint/2010/main" val="19449250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1419FCB1-CEE9-2C28-9727-E71C9C0087D1}"/>
              </a:ext>
            </a:extLst>
          </p:cNvPr>
          <p:cNvSpPr>
            <a:spLocks noGrp="1"/>
          </p:cNvSpPr>
          <p:nvPr>
            <p:ph type="title"/>
          </p:nvPr>
        </p:nvSpPr>
        <p:spPr>
          <a:xfrm>
            <a:off x="2057400" y="304800"/>
            <a:ext cx="6673850" cy="1314450"/>
          </a:xfrm>
        </p:spPr>
        <p:txBody>
          <a:bodyPr/>
          <a:lstStyle/>
          <a:p>
            <a:pPr algn="r">
              <a:defRPr/>
            </a:pPr>
            <a:r>
              <a:rPr lang="en-US" altLang="en-US" b="1" dirty="0">
                <a:effectLst>
                  <a:outerShdw blurRad="38100" dist="38100" dir="2700000" algn="tl">
                    <a:srgbClr val="000000">
                      <a:alpha val="43137"/>
                    </a:srgbClr>
                  </a:outerShdw>
                </a:effectLst>
              </a:rPr>
              <a:t>Qualifying Factors for Dual Credit</a:t>
            </a:r>
          </a:p>
        </p:txBody>
      </p:sp>
      <p:sp>
        <p:nvSpPr>
          <p:cNvPr id="52227" name="TextBox 1">
            <a:extLst>
              <a:ext uri="{FF2B5EF4-FFF2-40B4-BE49-F238E27FC236}">
                <a16:creationId xmlns:a16="http://schemas.microsoft.com/office/drawing/2014/main" id="{2D49F491-A093-C8C0-DEEB-FF0BAE55EBC6}"/>
              </a:ext>
            </a:extLst>
          </p:cNvPr>
          <p:cNvSpPr txBox="1">
            <a:spLocks noChangeArrowheads="1"/>
          </p:cNvSpPr>
          <p:nvPr/>
        </p:nvSpPr>
        <p:spPr bwMode="auto">
          <a:xfrm>
            <a:off x="990600" y="2209800"/>
            <a:ext cx="77406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en-US" altLang="en-US" sz="2800"/>
              <a:t>No placement tests required (ACT/COMPASS)</a:t>
            </a:r>
          </a:p>
          <a:p>
            <a:pPr>
              <a:buFont typeface="Arial" panose="020B0604020202020204" pitchFamily="34" charset="0"/>
              <a:buChar char="•"/>
            </a:pPr>
            <a:endParaRPr lang="en-US" altLang="en-US" sz="2800"/>
          </a:p>
          <a:p>
            <a:pPr>
              <a:buFont typeface="Arial" panose="020B0604020202020204" pitchFamily="34" charset="0"/>
              <a:buChar char="•"/>
            </a:pPr>
            <a:r>
              <a:rPr lang="en-US" altLang="en-US" sz="2800"/>
              <a:t>Previous High School coursework (C’s or better)</a:t>
            </a:r>
          </a:p>
          <a:p>
            <a:pPr>
              <a:buFont typeface="Arial" panose="020B0604020202020204" pitchFamily="34" charset="0"/>
              <a:buChar char="•"/>
            </a:pPr>
            <a:endParaRPr lang="en-US" altLang="en-US" sz="2800"/>
          </a:p>
          <a:p>
            <a:pPr>
              <a:buFont typeface="Arial" panose="020B0604020202020204" pitchFamily="34" charset="0"/>
              <a:buChar char="•"/>
            </a:pPr>
            <a:r>
              <a:rPr lang="en-US" altLang="en-US" sz="2800"/>
              <a:t>Math placement form</a:t>
            </a:r>
          </a:p>
          <a:p>
            <a:pPr>
              <a:buFont typeface="Arial" panose="020B0604020202020204" pitchFamily="34" charset="0"/>
              <a:buChar char="•"/>
            </a:pPr>
            <a:endParaRPr lang="en-US" altLang="en-US" sz="2800"/>
          </a:p>
          <a:p>
            <a:pPr>
              <a:buFont typeface="Arial" panose="020B0604020202020204" pitchFamily="34" charset="0"/>
              <a:buChar char="•"/>
            </a:pPr>
            <a:r>
              <a:rPr lang="en-US" altLang="en-US" sz="2800"/>
              <a:t>Age Waiver / Teacher Recommendation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1D8B6D7-0432-5272-004A-6A1EC34B2EAA}"/>
              </a:ext>
            </a:extLst>
          </p:cNvPr>
          <p:cNvSpPr>
            <a:spLocks noGrp="1"/>
          </p:cNvSpPr>
          <p:nvPr>
            <p:ph type="title"/>
          </p:nvPr>
        </p:nvSpPr>
        <p:spPr>
          <a:xfrm>
            <a:off x="1219200" y="750888"/>
            <a:ext cx="7512050" cy="762000"/>
          </a:xfrm>
        </p:spPr>
        <p:txBody>
          <a:bodyPr/>
          <a:lstStyle/>
          <a:p>
            <a:pPr algn="r" eaLnBrk="1" hangingPunct="1">
              <a:defRPr/>
            </a:pPr>
            <a:r>
              <a:rPr lang="en-US" altLang="en-US" b="1" dirty="0">
                <a:effectLst>
                  <a:outerShdw blurRad="38100" dist="38100" dir="2700000" algn="tl">
                    <a:srgbClr val="000000">
                      <a:alpha val="43137"/>
                    </a:srgbClr>
                  </a:outerShdw>
                </a:effectLst>
              </a:rPr>
              <a:t>The Counseling Department</a:t>
            </a:r>
          </a:p>
        </p:txBody>
      </p:sp>
      <p:sp>
        <p:nvSpPr>
          <p:cNvPr id="15363" name="Rectangle 3">
            <a:extLst>
              <a:ext uri="{FF2B5EF4-FFF2-40B4-BE49-F238E27FC236}">
                <a16:creationId xmlns:a16="http://schemas.microsoft.com/office/drawing/2014/main" id="{66FC7B74-AD77-1D74-3B2E-967C356E3AA6}"/>
              </a:ext>
            </a:extLst>
          </p:cNvPr>
          <p:cNvSpPr>
            <a:spLocks noGrp="1" noChangeArrowheads="1"/>
          </p:cNvSpPr>
          <p:nvPr>
            <p:ph idx="1"/>
          </p:nvPr>
        </p:nvSpPr>
        <p:spPr>
          <a:xfrm>
            <a:off x="228600" y="1981200"/>
            <a:ext cx="9067800" cy="4495800"/>
          </a:xfrm>
        </p:spPr>
        <p:txBody>
          <a:bodyPr rtlCol="0">
            <a:normAutofit fontScale="92500" lnSpcReduction="20000"/>
          </a:bodyPr>
          <a:lstStyle/>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dirty="0">
                <a:solidFill>
                  <a:schemeClr val="tx2">
                    <a:lumMod val="75000"/>
                    <a:lumOff val="25000"/>
                  </a:schemeClr>
                </a:solidFill>
                <a:latin typeface="+mj-lt"/>
              </a:rPr>
              <a:t>Last Name of Student:</a:t>
            </a:r>
            <a:endParaRPr lang="en-US" sz="2400" dirty="0">
              <a:solidFill>
                <a:schemeClr val="tx2">
                  <a:lumMod val="75000"/>
                  <a:lumOff val="25000"/>
                </a:schemeClr>
              </a:solidFill>
              <a:latin typeface="+mj-lt"/>
            </a:endParaRPr>
          </a:p>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dirty="0">
                <a:solidFill>
                  <a:schemeClr val="tx2">
                    <a:lumMod val="75000"/>
                    <a:lumOff val="25000"/>
                  </a:schemeClr>
                </a:solidFill>
                <a:latin typeface="+mj-lt"/>
              </a:rPr>
              <a:t>		</a:t>
            </a:r>
            <a:r>
              <a:rPr lang="en-US" sz="2800" b="1" dirty="0">
                <a:solidFill>
                  <a:schemeClr val="tx2">
                    <a:lumMod val="75000"/>
                    <a:lumOff val="25000"/>
                  </a:schemeClr>
                </a:solidFill>
                <a:latin typeface="+mj-lt"/>
              </a:rPr>
              <a:t>A - G      </a:t>
            </a:r>
            <a:r>
              <a:rPr lang="en-US" sz="2800" dirty="0">
                <a:solidFill>
                  <a:schemeClr val="tx2">
                    <a:lumMod val="75000"/>
                    <a:lumOff val="25000"/>
                  </a:schemeClr>
                </a:solidFill>
                <a:latin typeface="+mj-lt"/>
              </a:rPr>
              <a:t>Mrs. Pandis 				324-2227</a:t>
            </a:r>
          </a:p>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dirty="0">
                <a:solidFill>
                  <a:schemeClr val="tx2">
                    <a:lumMod val="75000"/>
                    <a:lumOff val="25000"/>
                  </a:schemeClr>
                </a:solidFill>
                <a:latin typeface="+mj-lt"/>
              </a:rPr>
              <a:t>		</a:t>
            </a:r>
            <a:r>
              <a:rPr lang="en-US" sz="2800" b="1" dirty="0">
                <a:solidFill>
                  <a:schemeClr val="tx2">
                    <a:lumMod val="75000"/>
                    <a:lumOff val="25000"/>
                  </a:schemeClr>
                </a:solidFill>
                <a:latin typeface="+mj-lt"/>
              </a:rPr>
              <a:t>H - N      </a:t>
            </a:r>
            <a:r>
              <a:rPr lang="en-US" sz="2800" dirty="0">
                <a:solidFill>
                  <a:schemeClr val="tx2">
                    <a:lumMod val="75000"/>
                    <a:lumOff val="25000"/>
                  </a:schemeClr>
                </a:solidFill>
                <a:latin typeface="+mj-lt"/>
              </a:rPr>
              <a:t>Mrs. Staldine			324-2224</a:t>
            </a:r>
          </a:p>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dirty="0">
                <a:solidFill>
                  <a:schemeClr val="tx2">
                    <a:lumMod val="75000"/>
                    <a:lumOff val="25000"/>
                  </a:schemeClr>
                </a:solidFill>
                <a:latin typeface="+mj-lt"/>
              </a:rPr>
              <a:t>		</a:t>
            </a:r>
            <a:r>
              <a:rPr lang="en-US" sz="2800" b="1" dirty="0">
                <a:solidFill>
                  <a:schemeClr val="tx2">
                    <a:lumMod val="75000"/>
                    <a:lumOff val="25000"/>
                  </a:schemeClr>
                </a:solidFill>
                <a:latin typeface="+mj-lt"/>
              </a:rPr>
              <a:t>O - Z       </a:t>
            </a:r>
            <a:r>
              <a:rPr lang="en-US" sz="2800" dirty="0">
                <a:solidFill>
                  <a:schemeClr val="tx2">
                    <a:lumMod val="75000"/>
                    <a:lumOff val="25000"/>
                  </a:schemeClr>
                </a:solidFill>
                <a:latin typeface="+mj-lt"/>
              </a:rPr>
              <a:t>Ms. Rouse				324-2223</a:t>
            </a:r>
          </a:p>
          <a:p>
            <a:pPr marL="182880" indent="-182880" eaLnBrk="1" fontAlgn="auto" hangingPunct="1">
              <a:spcBef>
                <a:spcPts val="930"/>
              </a:spcBef>
              <a:spcAft>
                <a:spcPts val="0"/>
              </a:spcAft>
              <a:buClr>
                <a:schemeClr val="accent1">
                  <a:lumMod val="75000"/>
                </a:schemeClr>
              </a:buClr>
              <a:buFont typeface="Wingdings" pitchFamily="1" charset="2"/>
              <a:buNone/>
              <a:defRPr/>
            </a:pPr>
            <a:endParaRPr lang="en-US" sz="2800" dirty="0">
              <a:solidFill>
                <a:schemeClr val="tx2">
                  <a:lumMod val="75000"/>
                  <a:lumOff val="25000"/>
                </a:schemeClr>
              </a:solidFill>
              <a:latin typeface="+mj-lt"/>
            </a:endParaRPr>
          </a:p>
          <a:p>
            <a:pPr marL="182880" indent="-182880" eaLnBrk="1" fontAlgn="auto" hangingPunct="1">
              <a:spcBef>
                <a:spcPts val="930"/>
              </a:spcBef>
              <a:spcAft>
                <a:spcPts val="0"/>
              </a:spcAft>
              <a:buClr>
                <a:schemeClr val="accent1">
                  <a:lumMod val="75000"/>
                </a:schemeClr>
              </a:buClr>
              <a:buFont typeface="Corbel" panose="020B0503020204020204" pitchFamily="34" charset="0"/>
              <a:buNone/>
              <a:defRPr/>
            </a:pPr>
            <a:r>
              <a:rPr lang="en-US" sz="2800" b="1" dirty="0">
                <a:solidFill>
                  <a:schemeClr val="tx2">
                    <a:lumMod val="75000"/>
                    <a:lumOff val="25000"/>
                  </a:schemeClr>
                </a:solidFill>
                <a:latin typeface="+mj-lt"/>
              </a:rPr>
              <a:t>Career Counselor </a:t>
            </a:r>
            <a:r>
              <a:rPr lang="en-US" sz="2800" dirty="0">
                <a:solidFill>
                  <a:schemeClr val="tx2">
                    <a:lumMod val="75000"/>
                    <a:lumOff val="25000"/>
                  </a:schemeClr>
                </a:solidFill>
                <a:latin typeface="+mj-lt"/>
              </a:rPr>
              <a:t>Ms. Navarette 		324-2225</a:t>
            </a:r>
          </a:p>
          <a:p>
            <a:pPr marL="182880" indent="-182880" eaLnBrk="1" fontAlgn="auto" hangingPunct="1">
              <a:spcBef>
                <a:spcPts val="930"/>
              </a:spcBef>
              <a:spcAft>
                <a:spcPts val="0"/>
              </a:spcAft>
              <a:buClr>
                <a:schemeClr val="accent1">
                  <a:lumMod val="75000"/>
                </a:schemeClr>
              </a:buClr>
              <a:buFont typeface="Corbel" panose="020B0503020204020204" pitchFamily="34" charset="0"/>
              <a:buNone/>
              <a:defRPr/>
            </a:pPr>
            <a:endParaRPr lang="en-US" sz="2800" dirty="0">
              <a:solidFill>
                <a:schemeClr val="tx2">
                  <a:lumMod val="75000"/>
                  <a:lumOff val="25000"/>
                </a:schemeClr>
              </a:solidFill>
              <a:latin typeface="+mj-lt"/>
            </a:endParaRPr>
          </a:p>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b="1" dirty="0">
                <a:solidFill>
                  <a:schemeClr val="tx2">
                    <a:lumMod val="75000"/>
                    <a:lumOff val="25000"/>
                  </a:schemeClr>
                </a:solidFill>
                <a:latin typeface="+mj-lt"/>
              </a:rPr>
              <a:t>Office Manager  </a:t>
            </a:r>
            <a:r>
              <a:rPr lang="en-US" sz="2800" dirty="0">
                <a:solidFill>
                  <a:schemeClr val="tx2">
                    <a:lumMod val="75000"/>
                    <a:lumOff val="25000"/>
                  </a:schemeClr>
                </a:solidFill>
                <a:latin typeface="+mj-lt"/>
              </a:rPr>
              <a:t>Corena VanDaele</a:t>
            </a:r>
            <a:r>
              <a:rPr lang="en-US" sz="2800" b="1" dirty="0">
                <a:solidFill>
                  <a:schemeClr val="tx2">
                    <a:lumMod val="75000"/>
                    <a:lumOff val="25000"/>
                  </a:schemeClr>
                </a:solidFill>
                <a:latin typeface="+mj-lt"/>
              </a:rPr>
              <a:t>	</a:t>
            </a:r>
            <a:r>
              <a:rPr lang="en-US" sz="2800" dirty="0">
                <a:solidFill>
                  <a:schemeClr val="tx2">
                    <a:lumMod val="75000"/>
                    <a:lumOff val="25000"/>
                  </a:schemeClr>
                </a:solidFill>
                <a:latin typeface="+mj-lt"/>
              </a:rPr>
              <a:t>324-2221</a:t>
            </a:r>
            <a:endParaRPr lang="en-US" dirty="0">
              <a:solidFill>
                <a:schemeClr val="tx2">
                  <a:lumMod val="75000"/>
                  <a:lumOff val="25000"/>
                </a:schemeClr>
              </a:solidFill>
              <a:latin typeface="+mj-lt"/>
            </a:endParaRPr>
          </a:p>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600" dirty="0">
                <a:solidFill>
                  <a:schemeClr val="tx2">
                    <a:lumMod val="75000"/>
                    <a:lumOff val="25000"/>
                  </a:schemeClr>
                </a:solidFill>
                <a:latin typeface="+mj-lt"/>
              </a:rPr>
              <a:t>			</a:t>
            </a:r>
          </a:p>
        </p:txBody>
      </p:sp>
      <p:sp>
        <p:nvSpPr>
          <p:cNvPr id="15364" name="Rectangle 4">
            <a:extLst>
              <a:ext uri="{FF2B5EF4-FFF2-40B4-BE49-F238E27FC236}">
                <a16:creationId xmlns:a16="http://schemas.microsoft.com/office/drawing/2014/main" id="{64759BC8-0007-6D1B-257B-F62C30E37E4B}"/>
              </a:ext>
            </a:extLst>
          </p:cNvPr>
          <p:cNvSpPr>
            <a:spLocks noChangeArrowheads="1"/>
          </p:cNvSpPr>
          <p:nvPr/>
        </p:nvSpPr>
        <p:spPr bwMode="auto">
          <a:xfrm>
            <a:off x="685800" y="609600"/>
            <a:ext cx="7772400" cy="1143000"/>
          </a:xfrm>
          <a:prstGeom prst="rect">
            <a:avLst/>
          </a:prstGeom>
          <a:noFill/>
          <a:ln>
            <a:noFill/>
          </a:ln>
          <a:effectLst/>
        </p:spPr>
        <p:txBody>
          <a:bodyPr anchor="ctr"/>
          <a:lstStyle/>
          <a:p>
            <a:pPr algn="ctr" eaLnBrk="1" fontAlgn="auto" hangingPunct="1">
              <a:spcBef>
                <a:spcPts val="0"/>
              </a:spcBef>
              <a:spcAft>
                <a:spcPts val="0"/>
              </a:spcAft>
              <a:defRPr/>
            </a:pPr>
            <a:endParaRPr lang="en-US" sz="4200">
              <a:solidFill>
                <a:schemeClr val="tx2"/>
              </a:solidFill>
              <a:effectLst>
                <a:outerShdw blurRad="38100" dist="38100" dir="2700000" algn="tl">
                  <a:srgbClr val="000000"/>
                </a:outerShdw>
              </a:effectLst>
              <a:latin typeface="Tahoma" pitchFamily="1" charset="0"/>
              <a:cs typeface="+mn-cs"/>
            </a:endParaRPr>
          </a:p>
        </p:txBody>
      </p:sp>
      <p:sp>
        <p:nvSpPr>
          <p:cNvPr id="15365" name="Rectangle 5">
            <a:extLst>
              <a:ext uri="{FF2B5EF4-FFF2-40B4-BE49-F238E27FC236}">
                <a16:creationId xmlns:a16="http://schemas.microsoft.com/office/drawing/2014/main" id="{BFD37B9F-869D-E0E3-D74A-7A60A8D938FE}"/>
              </a:ext>
            </a:extLst>
          </p:cNvPr>
          <p:cNvSpPr>
            <a:spLocks noChangeArrowheads="1"/>
          </p:cNvSpPr>
          <p:nvPr/>
        </p:nvSpPr>
        <p:spPr bwMode="auto">
          <a:xfrm>
            <a:off x="457200" y="2133600"/>
            <a:ext cx="5029200" cy="3962400"/>
          </a:xfrm>
          <a:prstGeom prst="rect">
            <a:avLst/>
          </a:prstGeom>
          <a:noFill/>
          <a:ln>
            <a:noFill/>
          </a:ln>
          <a:effectLst/>
        </p:spPr>
        <p:txBody>
          <a:bodyPr/>
          <a:lstStyle/>
          <a:p>
            <a:pPr marL="342900" indent="-342900" eaLnBrk="1" fontAlgn="auto" hangingPunct="1">
              <a:spcBef>
                <a:spcPct val="20000"/>
              </a:spcBef>
              <a:spcAft>
                <a:spcPts val="0"/>
              </a:spcAft>
              <a:buClr>
                <a:schemeClr val="hlink"/>
              </a:buClr>
              <a:buSzPct val="80000"/>
              <a:buFont typeface="Wingdings" pitchFamily="1" charset="2"/>
              <a:buNone/>
              <a:defRPr/>
            </a:pPr>
            <a:endParaRPr lang="en-US" sz="2000">
              <a:effectLst>
                <a:outerShdw blurRad="38100" dist="38100" dir="2700000" algn="tl">
                  <a:srgbClr val="000000"/>
                </a:outerShdw>
              </a:effectLst>
              <a:latin typeface="Tahoma" pitchFamily="1" charset="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2">
            <a:extLst>
              <a:ext uri="{FF2B5EF4-FFF2-40B4-BE49-F238E27FC236}">
                <a16:creationId xmlns:a16="http://schemas.microsoft.com/office/drawing/2014/main" id="{01B8B6E4-F273-F8A2-F133-F292FB033411}"/>
              </a:ext>
            </a:extLst>
          </p:cNvPr>
          <p:cNvSpPr>
            <a:spLocks noGrp="1"/>
          </p:cNvSpPr>
          <p:nvPr>
            <p:ph type="title"/>
          </p:nvPr>
        </p:nvSpPr>
        <p:spPr>
          <a:xfrm>
            <a:off x="2105025" y="304800"/>
            <a:ext cx="6673850" cy="685800"/>
          </a:xfrm>
        </p:spPr>
        <p:txBody>
          <a:bodyPr/>
          <a:lstStyle/>
          <a:p>
            <a:pPr algn="r">
              <a:defRPr/>
            </a:pPr>
            <a:r>
              <a:rPr lang="en-US" altLang="en-US" b="1" dirty="0">
                <a:effectLst>
                  <a:outerShdw blurRad="38100" dist="38100" dir="2700000" algn="tl">
                    <a:srgbClr val="000000">
                      <a:alpha val="43137"/>
                    </a:srgbClr>
                  </a:outerShdw>
                </a:effectLst>
              </a:rPr>
              <a:t>Paying for College Credit</a:t>
            </a:r>
            <a:br>
              <a:rPr lang="en-US" altLang="en-US" b="1" dirty="0">
                <a:effectLst>
                  <a:outerShdw blurRad="38100" dist="38100" dir="2700000" algn="tl">
                    <a:srgbClr val="000000">
                      <a:alpha val="43137"/>
                    </a:srgbClr>
                  </a:outerShdw>
                </a:effectLst>
              </a:rPr>
            </a:br>
            <a:endParaRPr lang="en-US" altLang="en-US" b="1" dirty="0">
              <a:effectLst>
                <a:outerShdw blurRad="38100" dist="38100" dir="2700000" algn="tl">
                  <a:srgbClr val="000000">
                    <a:alpha val="43137"/>
                  </a:srgbClr>
                </a:outerShdw>
              </a:effectLst>
            </a:endParaRPr>
          </a:p>
        </p:txBody>
      </p:sp>
      <p:sp>
        <p:nvSpPr>
          <p:cNvPr id="53251" name="Content Placeholder 1">
            <a:extLst>
              <a:ext uri="{FF2B5EF4-FFF2-40B4-BE49-F238E27FC236}">
                <a16:creationId xmlns:a16="http://schemas.microsoft.com/office/drawing/2014/main" id="{CD347731-757B-BAB9-58B1-AC7FC25DEA54}"/>
              </a:ext>
            </a:extLst>
          </p:cNvPr>
          <p:cNvSpPr>
            <a:spLocks noGrp="1"/>
          </p:cNvSpPr>
          <p:nvPr>
            <p:ph idx="1"/>
          </p:nvPr>
        </p:nvSpPr>
        <p:spPr>
          <a:xfrm>
            <a:off x="228600" y="2057400"/>
            <a:ext cx="4791075" cy="3962400"/>
          </a:xfrm>
        </p:spPr>
        <p:txBody>
          <a:bodyPr/>
          <a:lstStyle/>
          <a:p>
            <a:pPr marL="0" indent="0">
              <a:buFont typeface="Corbel" panose="020B0503020204020204" pitchFamily="34" charset="0"/>
              <a:buNone/>
            </a:pPr>
            <a:r>
              <a:rPr lang="en-US" altLang="en-US" sz="2400" b="1" dirty="0"/>
              <a:t>Montana University System – 1-2-Free Initiative</a:t>
            </a:r>
          </a:p>
          <a:p>
            <a:pPr marL="0" indent="0">
              <a:buFont typeface="Corbel" panose="020B0503020204020204" pitchFamily="34" charset="0"/>
              <a:buNone/>
            </a:pPr>
            <a:r>
              <a:rPr lang="en-US" altLang="en-US" sz="2400" b="1" dirty="0"/>
              <a:t>	</a:t>
            </a:r>
            <a:r>
              <a:rPr lang="en-US" altLang="en-US" sz="2400" dirty="0"/>
              <a:t>* First two classes, up to 6  	credits are free</a:t>
            </a:r>
          </a:p>
          <a:p>
            <a:pPr marL="0" indent="0">
              <a:buFont typeface="Corbel" panose="020B0503020204020204" pitchFamily="34" charset="0"/>
              <a:buNone/>
            </a:pPr>
            <a:r>
              <a:rPr lang="en-US" altLang="en-US" sz="2400" dirty="0"/>
              <a:t>	*  Dual Credit at HS or on 	College Campus</a:t>
            </a:r>
          </a:p>
          <a:p>
            <a:pPr marL="0" indent="0">
              <a:buFont typeface="Corbel" panose="020B0503020204020204" pitchFamily="34" charset="0"/>
              <a:buNone/>
            </a:pPr>
            <a:r>
              <a:rPr lang="en-US" altLang="en-US" sz="2400" dirty="0"/>
              <a:t>	*Hardship Scholarship</a:t>
            </a:r>
          </a:p>
          <a:p>
            <a:pPr marL="0" indent="0">
              <a:buFont typeface="Corbel" panose="020B0503020204020204" pitchFamily="34" charset="0"/>
              <a:buNone/>
            </a:pPr>
            <a:r>
              <a:rPr lang="en-US" altLang="en-US" sz="2400" dirty="0"/>
              <a:t>	*$55.92 per credit</a:t>
            </a:r>
          </a:p>
          <a:p>
            <a:pPr marL="0" indent="0">
              <a:buFont typeface="Corbel" panose="020B0503020204020204" pitchFamily="34" charset="0"/>
              <a:buNone/>
            </a:pPr>
            <a:endParaRPr lang="en-US" altLang="en-US" sz="1600" dirty="0"/>
          </a:p>
          <a:p>
            <a:pPr marL="0" indent="0">
              <a:buFont typeface="Corbel" panose="020B0503020204020204" pitchFamily="34" charset="0"/>
              <a:buNone/>
            </a:pPr>
            <a:r>
              <a:rPr lang="en-US" altLang="en-US" sz="1800" dirty="0"/>
              <a:t> 		</a:t>
            </a:r>
            <a:r>
              <a:rPr lang="en-US" altLang="en-US" sz="2400" b="1" dirty="0">
                <a:solidFill>
                  <a:schemeClr val="tx2"/>
                </a:solidFill>
                <a:hlinkClick r:id="rId3">
                  <a:extLst>
                    <a:ext uri="{A12FA001-AC4F-418D-AE19-62706E023703}">
                      <ahyp:hlinkClr xmlns:ahyp="http://schemas.microsoft.com/office/drawing/2018/hyperlinkcolor" val="tx"/>
                    </a:ext>
                  </a:extLst>
                </a:hlinkClick>
              </a:rPr>
              <a:t>One Two Free Info</a:t>
            </a:r>
            <a:endParaRPr lang="en-US" altLang="en-US" sz="2400" b="1" dirty="0">
              <a:solidFill>
                <a:schemeClr val="tx2"/>
              </a:solidFill>
            </a:endParaRPr>
          </a:p>
        </p:txBody>
      </p:sp>
      <p:pic>
        <p:nvPicPr>
          <p:cNvPr id="53252" name="Picture 3">
            <a:extLst>
              <a:ext uri="{FF2B5EF4-FFF2-40B4-BE49-F238E27FC236}">
                <a16:creationId xmlns:a16="http://schemas.microsoft.com/office/drawing/2014/main" id="{D61D8EA1-C482-D831-2B45-1805D243D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2747962"/>
            <a:ext cx="3876675" cy="2581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2366612-2E9E-3975-AA1A-89BAAC8DB4CB}"/>
              </a:ext>
            </a:extLst>
          </p:cNvPr>
          <p:cNvSpPr>
            <a:spLocks noGrp="1" noChangeArrowheads="1"/>
          </p:cNvSpPr>
          <p:nvPr>
            <p:ph type="title" idx="4294967295"/>
          </p:nvPr>
        </p:nvSpPr>
        <p:spPr>
          <a:xfrm>
            <a:off x="1633538" y="379413"/>
            <a:ext cx="7510462" cy="738187"/>
          </a:xfrm>
        </p:spPr>
        <p:txBody>
          <a:bodyPr rtlCol="0">
            <a:normAutofit/>
          </a:bodyPr>
          <a:lstStyle/>
          <a:p>
            <a:pPr algn="r" eaLnBrk="1" fontAlgn="auto" hangingPunct="1">
              <a:spcAft>
                <a:spcPts val="0"/>
              </a:spcAft>
              <a:defRPr/>
            </a:pPr>
            <a:r>
              <a:rPr lang="en-US" sz="4000" b="1" dirty="0">
                <a:solidFill>
                  <a:schemeClr val="tx2">
                    <a:lumMod val="75000"/>
                    <a:lumOff val="25000"/>
                  </a:schemeClr>
                </a:solidFill>
                <a:effectLst>
                  <a:outerShdw blurRad="38100" dist="38100" dir="2700000" algn="tl">
                    <a:srgbClr val="000000">
                      <a:alpha val="43137"/>
                    </a:srgbClr>
                  </a:outerShdw>
                </a:effectLst>
              </a:rPr>
              <a:t>Student </a:t>
            </a:r>
            <a:r>
              <a:rPr lang="en-US" b="1" dirty="0">
                <a:solidFill>
                  <a:schemeClr val="tx2">
                    <a:lumMod val="75000"/>
                    <a:lumOff val="25000"/>
                  </a:schemeClr>
                </a:solidFill>
                <a:effectLst>
                  <a:outerShdw blurRad="38100" dist="38100" dir="2700000" algn="tl">
                    <a:srgbClr val="000000">
                      <a:alpha val="43137"/>
                    </a:srgbClr>
                  </a:outerShdw>
                </a:effectLst>
              </a:rPr>
              <a:t>Athletes</a:t>
            </a:r>
          </a:p>
        </p:txBody>
      </p:sp>
      <p:graphicFrame>
        <p:nvGraphicFramePr>
          <p:cNvPr id="46095" name="Rectangle 3">
            <a:extLst>
              <a:ext uri="{FF2B5EF4-FFF2-40B4-BE49-F238E27FC236}">
                <a16:creationId xmlns:a16="http://schemas.microsoft.com/office/drawing/2014/main" id="{0D2A2076-FC4D-EE39-F769-17F900E1B9D2}"/>
              </a:ext>
            </a:extLst>
          </p:cNvPr>
          <p:cNvGraphicFramePr>
            <a:graphicFrameLocks noGrp="1"/>
          </p:cNvGraphicFramePr>
          <p:nvPr>
            <p:ph idx="4294967295"/>
            <p:extLst>
              <p:ext uri="{D42A27DB-BD31-4B8C-83A1-F6EECF244321}">
                <p14:modId xmlns:p14="http://schemas.microsoft.com/office/powerpoint/2010/main" val="1084564994"/>
              </p:ext>
            </p:extLst>
          </p:nvPr>
        </p:nvGraphicFramePr>
        <p:xfrm>
          <a:off x="647700" y="1600200"/>
          <a:ext cx="7848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7E524C1-AC8C-0211-3EF8-C71FAD321979}"/>
              </a:ext>
            </a:extLst>
          </p:cNvPr>
          <p:cNvSpPr>
            <a:spLocks noGrp="1"/>
          </p:cNvSpPr>
          <p:nvPr>
            <p:ph type="title"/>
          </p:nvPr>
        </p:nvSpPr>
        <p:spPr>
          <a:xfrm>
            <a:off x="5715000" y="304800"/>
            <a:ext cx="2805113" cy="1931163"/>
          </a:xfrm>
        </p:spPr>
        <p:txBody>
          <a:bodyPr/>
          <a:lstStyle/>
          <a:p>
            <a:pPr algn="ctr">
              <a:defRPr/>
            </a:pPr>
            <a:r>
              <a:rPr lang="en-US" altLang="en-US" b="1" dirty="0">
                <a:effectLst>
                  <a:outerShdw blurRad="38100" dist="38100" dir="2700000" algn="tl">
                    <a:srgbClr val="000000">
                      <a:alpha val="43137"/>
                    </a:srgbClr>
                  </a:outerShdw>
                </a:effectLst>
              </a:rPr>
              <a:t>Register with NCAA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Eligibility</a:t>
            </a:r>
          </a:p>
        </p:txBody>
      </p:sp>
      <p:pic>
        <p:nvPicPr>
          <p:cNvPr id="63491" name="Content Placeholder 3">
            <a:extLst>
              <a:ext uri="{FF2B5EF4-FFF2-40B4-BE49-F238E27FC236}">
                <a16:creationId xmlns:a16="http://schemas.microsoft.com/office/drawing/2014/main" id="{0F772E00-F023-7D1E-36C9-B980953E15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39364" y="2890626"/>
            <a:ext cx="3704636" cy="1731412"/>
          </a:xfrm>
          <a:ln w="38100"/>
        </p:spPr>
      </p:pic>
      <p:sp>
        <p:nvSpPr>
          <p:cNvPr id="63492" name="TextBox 1">
            <a:extLst>
              <a:ext uri="{FF2B5EF4-FFF2-40B4-BE49-F238E27FC236}">
                <a16:creationId xmlns:a16="http://schemas.microsoft.com/office/drawing/2014/main" id="{75457B39-42A2-7DC2-4840-D708AACBC06A}"/>
              </a:ext>
            </a:extLst>
          </p:cNvPr>
          <p:cNvSpPr txBox="1">
            <a:spLocks noChangeArrowheads="1"/>
          </p:cNvSpPr>
          <p:nvPr/>
        </p:nvSpPr>
        <p:spPr bwMode="auto">
          <a:xfrm>
            <a:off x="6477460" y="4953000"/>
            <a:ext cx="152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solidFill>
                  <a:schemeClr val="tx2"/>
                </a:solidFill>
                <a:hlinkClick r:id="rId4">
                  <a:extLst>
                    <a:ext uri="{A12FA001-AC4F-418D-AE19-62706E023703}">
                      <ahyp:hlinkClr xmlns:ahyp="http://schemas.microsoft.com/office/drawing/2018/hyperlinkcolor" val="tx"/>
                    </a:ext>
                  </a:extLst>
                </a:hlinkClick>
              </a:rPr>
              <a:t>NCAA Portal</a:t>
            </a:r>
            <a:endParaRPr lang="en-US" altLang="en-US" b="1" dirty="0">
              <a:solidFill>
                <a:schemeClr val="tx2"/>
              </a:solidFill>
            </a:endParaRPr>
          </a:p>
        </p:txBody>
      </p:sp>
      <p:pic>
        <p:nvPicPr>
          <p:cNvPr id="1027" name="Picture 3">
            <a:extLst>
              <a:ext uri="{FF2B5EF4-FFF2-40B4-BE49-F238E27FC236}">
                <a16:creationId xmlns:a16="http://schemas.microsoft.com/office/drawing/2014/main" id="{0FCEF9A9-71DA-C088-8687-8DB95189B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38" y="38100"/>
            <a:ext cx="5193116"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D433229-FFD6-CC2B-F333-F2B5FF8E51BD}"/>
              </a:ext>
            </a:extLst>
          </p:cNvPr>
          <p:cNvSpPr>
            <a:spLocks noGrp="1"/>
          </p:cNvSpPr>
          <p:nvPr>
            <p:ph type="title"/>
          </p:nvPr>
        </p:nvSpPr>
        <p:spPr/>
        <p:txBody>
          <a:bodyPr/>
          <a:lstStyle/>
          <a:p>
            <a:pPr algn="r">
              <a:defRPr/>
            </a:pPr>
            <a:r>
              <a:rPr lang="en-US" altLang="en-US" b="1" dirty="0">
                <a:effectLst>
                  <a:outerShdw blurRad="38100" dist="38100" dir="2700000" algn="tl">
                    <a:srgbClr val="000000">
                      <a:alpha val="43137"/>
                    </a:srgbClr>
                  </a:outerShdw>
                </a:effectLst>
              </a:rPr>
              <a:t>Register with NAIA Eligibility</a:t>
            </a:r>
          </a:p>
        </p:txBody>
      </p:sp>
      <p:pic>
        <p:nvPicPr>
          <p:cNvPr id="4" name="Content Placeholder 5">
            <a:extLst>
              <a:ext uri="{FF2B5EF4-FFF2-40B4-BE49-F238E27FC236}">
                <a16:creationId xmlns:a16="http://schemas.microsoft.com/office/drawing/2014/main" id="{BED5D026-9E19-7974-E5B0-856117158944}"/>
              </a:ext>
            </a:extLst>
          </p:cNvPr>
          <p:cNvPicPr>
            <a:picLocks noGrp="1" noChangeAspect="1"/>
          </p:cNvPicPr>
          <p:nvPr>
            <p:ph idx="1"/>
          </p:nvPr>
        </p:nvPicPr>
        <p:blipFill>
          <a:blip r:embed="rId3"/>
          <a:srcRect/>
          <a:stretch/>
        </p:blipFill>
        <p:spPr>
          <a:xfrm>
            <a:off x="239504" y="990600"/>
            <a:ext cx="4114800" cy="2127766"/>
          </a:xfrm>
          <a:ln w="38100" cap="sq">
            <a:solidFill>
              <a:srgbClr val="000000"/>
            </a:solidFill>
          </a:ln>
          <a:effectLst>
            <a:outerShdw blurRad="50800" dist="38100" dir="2700000" algn="tl" rotWithShape="0">
              <a:srgbClr val="000000">
                <a:alpha val="43000"/>
              </a:srgbClr>
            </a:outerShdw>
          </a:effectLst>
        </p:spPr>
      </p:pic>
      <p:sp>
        <p:nvSpPr>
          <p:cNvPr id="64516" name="TextBox 1">
            <a:extLst>
              <a:ext uri="{FF2B5EF4-FFF2-40B4-BE49-F238E27FC236}">
                <a16:creationId xmlns:a16="http://schemas.microsoft.com/office/drawing/2014/main" id="{2C547109-C44B-3F34-6297-E523FF7168BB}"/>
              </a:ext>
            </a:extLst>
          </p:cNvPr>
          <p:cNvSpPr txBox="1">
            <a:spLocks noChangeArrowheads="1"/>
          </p:cNvSpPr>
          <p:nvPr/>
        </p:nvSpPr>
        <p:spPr bwMode="auto">
          <a:xfrm>
            <a:off x="4820590" y="1863983"/>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solidFill>
                  <a:schemeClr val="tx2"/>
                </a:solidFill>
                <a:hlinkClick r:id="rId4">
                  <a:extLst>
                    <a:ext uri="{A12FA001-AC4F-418D-AE19-62706E023703}">
                      <ahyp:hlinkClr xmlns:ahyp="http://schemas.microsoft.com/office/drawing/2018/hyperlinkcolor" val="tx"/>
                    </a:ext>
                  </a:extLst>
                </a:hlinkClick>
              </a:rPr>
              <a:t>Play NAIA Eligibility Center</a:t>
            </a:r>
            <a:endParaRPr lang="en-US" altLang="en-US" b="1" dirty="0">
              <a:solidFill>
                <a:schemeClr val="tx2"/>
              </a:solidFill>
            </a:endParaRPr>
          </a:p>
        </p:txBody>
      </p:sp>
      <p:pic>
        <p:nvPicPr>
          <p:cNvPr id="1026" name="Picture 2">
            <a:extLst>
              <a:ext uri="{FF2B5EF4-FFF2-40B4-BE49-F238E27FC236}">
                <a16:creationId xmlns:a16="http://schemas.microsoft.com/office/drawing/2014/main" id="{E0BADE26-B553-3B1D-094D-A3C2D9F0A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771" y="3153377"/>
            <a:ext cx="6886575" cy="364430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8246AA14-EF7D-FBD9-9D7D-88FEF3BED113}"/>
              </a:ext>
            </a:extLst>
          </p:cNvPr>
          <p:cNvSpPr>
            <a:spLocks noGrp="1"/>
          </p:cNvSpPr>
          <p:nvPr>
            <p:ph idx="1"/>
          </p:nvPr>
        </p:nvSpPr>
        <p:spPr>
          <a:xfrm>
            <a:off x="647700" y="1920875"/>
            <a:ext cx="7848600" cy="4184650"/>
          </a:xfrm>
        </p:spPr>
        <p:txBody>
          <a:bodyPr/>
          <a:lstStyle/>
          <a:p>
            <a:pPr marL="0" indent="0" algn="ctr">
              <a:buFont typeface="Corbel" panose="020B0503020204020204" pitchFamily="34" charset="0"/>
              <a:buNone/>
              <a:defRPr/>
            </a:pPr>
            <a:r>
              <a:rPr lang="en-US" altLang="en-US" sz="7200" dirty="0">
                <a:latin typeface="+mj-lt"/>
              </a:rPr>
              <a:t>Ellaina Staldine</a:t>
            </a:r>
          </a:p>
          <a:p>
            <a:pPr marL="0" indent="0" algn="ctr">
              <a:buFont typeface="Corbel" panose="020B0503020204020204" pitchFamily="34" charset="0"/>
              <a:buNone/>
              <a:defRPr/>
            </a:pPr>
            <a:r>
              <a:rPr lang="en-US" altLang="en-US" sz="7200" dirty="0">
                <a:latin typeface="+mj-lt"/>
              </a:rPr>
              <a:t>324-2224</a:t>
            </a:r>
          </a:p>
          <a:p>
            <a:pPr marL="0" indent="0" algn="ctr">
              <a:buFont typeface="Corbel" panose="020B0503020204020204" pitchFamily="34" charset="0"/>
              <a:buNone/>
              <a:defRPr/>
            </a:pPr>
            <a:r>
              <a:rPr lang="en-US" altLang="en-US" sz="4400" dirty="0">
                <a:latin typeface="+mj-lt"/>
                <a:hlinkClick r:id="rId3"/>
              </a:rPr>
              <a:t>estaldine@helenaschools.org</a:t>
            </a:r>
            <a:r>
              <a:rPr lang="en-US" altLang="en-US" sz="4400" dirty="0">
                <a:latin typeface="+mj-lt"/>
              </a:rPr>
              <a:t>  </a:t>
            </a:r>
          </a:p>
        </p:txBody>
      </p:sp>
      <p:sp>
        <p:nvSpPr>
          <p:cNvPr id="4" name="Title 1">
            <a:extLst>
              <a:ext uri="{FF2B5EF4-FFF2-40B4-BE49-F238E27FC236}">
                <a16:creationId xmlns:a16="http://schemas.microsoft.com/office/drawing/2014/main" id="{4A13EC38-D23A-52FC-281C-6DAF1354C178}"/>
              </a:ext>
            </a:extLst>
          </p:cNvPr>
          <p:cNvSpPr txBox="1">
            <a:spLocks/>
          </p:cNvSpPr>
          <p:nvPr/>
        </p:nvSpPr>
        <p:spPr bwMode="auto">
          <a:xfrm>
            <a:off x="2105025" y="768350"/>
            <a:ext cx="6673850" cy="755650"/>
          </a:xfrm>
          <a:prstGeom prst="rect">
            <a:avLst/>
          </a:prstGeom>
          <a:noFill/>
          <a:ln>
            <a:noFill/>
          </a:ln>
        </p:spPr>
        <p:txBody>
          <a:bodyPr/>
          <a:lstStyle>
            <a:lvl1pPr algn="l" defTabSz="685800" rtl="0" eaLnBrk="0" fontAlgn="base" hangingPunct="0">
              <a:lnSpc>
                <a:spcPct val="99000"/>
              </a:lnSpc>
              <a:spcBef>
                <a:spcPct val="0"/>
              </a:spcBef>
              <a:spcAft>
                <a:spcPct val="0"/>
              </a:spcAft>
              <a:defRPr sz="3800" kern="1200">
                <a:solidFill>
                  <a:srgbClr val="5A4D5A"/>
                </a:solidFill>
                <a:latin typeface="+mj-lt"/>
                <a:ea typeface="+mj-ea"/>
                <a:cs typeface="+mj-cs"/>
              </a:defRPr>
            </a:lvl1pPr>
            <a:lvl2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2pPr>
            <a:lvl3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3pPr>
            <a:lvl4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4pPr>
            <a:lvl5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5pPr>
            <a:lvl6pPr marL="4572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6pPr>
            <a:lvl7pPr marL="9144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7pPr>
            <a:lvl8pPr marL="13716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8pPr>
            <a:lvl9pPr marL="18288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9pPr>
          </a:lstStyle>
          <a:p>
            <a:pPr algn="r">
              <a:defRPr/>
            </a:pPr>
            <a:r>
              <a:rPr lang="en-US" altLang="en-US" sz="4800" cap="small" dirty="0"/>
              <a:t>Up Next: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BABB1FB7-EABE-467D-A9BC-72474F38BF73}"/>
              </a:ext>
            </a:extLst>
          </p:cNvPr>
          <p:cNvPicPr>
            <a:picLocks noChangeAspect="1"/>
          </p:cNvPicPr>
          <p:nvPr/>
        </p:nvPicPr>
        <p:blipFill rotWithShape="1">
          <a:blip r:embed="rId3">
            <a:alphaModFix amt="21000"/>
            <a:extLst>
              <a:ext uri="{BEBA8EAE-BF5A-486C-A8C5-ECC9F3942E4B}">
                <a14:imgProps xmlns:a14="http://schemas.microsoft.com/office/drawing/2010/main">
                  <a14:imgLayer r:embed="rId4">
                    <a14:imgEffect>
                      <a14:saturation sat="173000"/>
                    </a14:imgEffect>
                  </a14:imgLayer>
                </a14:imgProps>
              </a:ext>
              <a:ext uri="{28A0092B-C50C-407E-A947-70E740481C1C}">
                <a14:useLocalDpi xmlns:a14="http://schemas.microsoft.com/office/drawing/2010/main" val="0"/>
              </a:ext>
            </a:extLst>
          </a:blip>
          <a:srcRect l="6222" r="-1" b="-1"/>
          <a:stretch/>
        </p:blipFill>
        <p:spPr>
          <a:xfrm>
            <a:off x="15" y="1546685"/>
            <a:ext cx="9143985" cy="5315850"/>
          </a:xfrm>
          <a:prstGeom prst="rect">
            <a:avLst/>
          </a:prstGeom>
        </p:spPr>
      </p:pic>
      <p:sp>
        <p:nvSpPr>
          <p:cNvPr id="2" name="Title 1">
            <a:extLst>
              <a:ext uri="{FF2B5EF4-FFF2-40B4-BE49-F238E27FC236}">
                <a16:creationId xmlns:a16="http://schemas.microsoft.com/office/drawing/2014/main" id="{E105478B-3296-4CB1-8354-A495D85E61DD}"/>
              </a:ext>
            </a:extLst>
          </p:cNvPr>
          <p:cNvSpPr>
            <a:spLocks noGrp="1"/>
          </p:cNvSpPr>
          <p:nvPr>
            <p:ph type="title"/>
          </p:nvPr>
        </p:nvSpPr>
        <p:spPr>
          <a:xfrm>
            <a:off x="2424793" y="868023"/>
            <a:ext cx="7886700" cy="683729"/>
          </a:xfrm>
        </p:spPr>
        <p:txBody>
          <a:bodyPr>
            <a:normAutofit/>
          </a:bodyPr>
          <a:lstStyle/>
          <a:p>
            <a:r>
              <a:rPr lang="en-US" dirty="0">
                <a:solidFill>
                  <a:schemeClr val="bg1"/>
                </a:solidFill>
                <a:latin typeface="Century Schoolbook"/>
                <a:cs typeface="Calibri Light"/>
              </a:rPr>
              <a:t>Advanced Placement (AP)</a:t>
            </a:r>
            <a:endParaRPr lang="en-US">
              <a:solidFill>
                <a:schemeClr val="bg1"/>
              </a:solidFill>
              <a:latin typeface="Century Schoolbook"/>
              <a:ea typeface="Calibri Light"/>
              <a:cs typeface="Calibri Light"/>
            </a:endParaRPr>
          </a:p>
        </p:txBody>
      </p:sp>
      <p:sp>
        <p:nvSpPr>
          <p:cNvPr id="3" name="Content Placeholder 2">
            <a:extLst>
              <a:ext uri="{FF2B5EF4-FFF2-40B4-BE49-F238E27FC236}">
                <a16:creationId xmlns:a16="http://schemas.microsoft.com/office/drawing/2014/main" id="{5AEF08A0-755F-452A-9161-020229843CC8}"/>
              </a:ext>
            </a:extLst>
          </p:cNvPr>
          <p:cNvSpPr>
            <a:spLocks noGrp="1"/>
          </p:cNvSpPr>
          <p:nvPr>
            <p:ph idx="1"/>
          </p:nvPr>
        </p:nvSpPr>
        <p:spPr>
          <a:xfrm>
            <a:off x="628650" y="1712422"/>
            <a:ext cx="7886700" cy="5014287"/>
          </a:xfrm>
        </p:spPr>
        <p:txBody>
          <a:bodyPr vert="horz" wrap="square" lIns="68580" tIns="34290" rIns="68580" bIns="34290" numCol="1" rtlCol="0" anchor="t" anchorCtr="0" compatLnSpc="1">
            <a:prstTxWarp prst="textNoShape">
              <a:avLst/>
            </a:prstTxWarp>
            <a:noAutofit/>
          </a:bodyPr>
          <a:lstStyle/>
          <a:p>
            <a:pPr marL="0" indent="0">
              <a:lnSpc>
                <a:spcPct val="101000"/>
              </a:lnSpc>
              <a:spcBef>
                <a:spcPts val="930"/>
              </a:spcBef>
              <a:buNone/>
            </a:pPr>
            <a:r>
              <a:rPr lang="en-US" sz="1800" dirty="0">
                <a:solidFill>
                  <a:schemeClr val="bg1"/>
                </a:solidFill>
                <a:latin typeface="Century Schoolbook"/>
                <a:ea typeface="Calibri"/>
                <a:cs typeface="Calibri"/>
              </a:rPr>
              <a:t>•AP courses are rigorous, reflect what is taught in intro college courses.</a:t>
            </a:r>
          </a:p>
          <a:p>
            <a:pPr marL="0" indent="0">
              <a:lnSpc>
                <a:spcPct val="101000"/>
              </a:lnSpc>
              <a:spcBef>
                <a:spcPts val="930"/>
              </a:spcBef>
              <a:buNone/>
            </a:pPr>
            <a:r>
              <a:rPr lang="en-US" sz="1800" dirty="0">
                <a:solidFill>
                  <a:schemeClr val="bg1"/>
                </a:solidFill>
                <a:latin typeface="Century Schoolbook"/>
                <a:ea typeface="Calibri"/>
                <a:cs typeface="Calibri"/>
              </a:rPr>
              <a:t>•Students take optional AP Exams in May. Score well, earn college credit or advanced placement.</a:t>
            </a:r>
          </a:p>
          <a:p>
            <a:pPr marL="0" indent="0">
              <a:lnSpc>
                <a:spcPct val="101000"/>
              </a:lnSpc>
              <a:spcBef>
                <a:spcPts val="930"/>
              </a:spcBef>
              <a:buNone/>
            </a:pPr>
            <a:r>
              <a:rPr lang="en-US" sz="1800" dirty="0">
                <a:solidFill>
                  <a:schemeClr val="bg1"/>
                </a:solidFill>
                <a:latin typeface="Century Schoolbook"/>
                <a:ea typeface="Calibri"/>
                <a:cs typeface="Calibri"/>
              </a:rPr>
              <a:t>•Some courses are offered as both AP and dual credit.</a:t>
            </a:r>
          </a:p>
          <a:p>
            <a:pPr marL="285750" indent="-285750">
              <a:lnSpc>
                <a:spcPct val="101000"/>
              </a:lnSpc>
              <a:spcBef>
                <a:spcPts val="930"/>
              </a:spcBef>
              <a:buFont typeface="Arial" panose="020B0503020204020204" pitchFamily="34" charset="0"/>
              <a:buChar char="•"/>
            </a:pPr>
            <a:r>
              <a:rPr lang="en-US" sz="1800" dirty="0">
                <a:solidFill>
                  <a:schemeClr val="bg1"/>
                </a:solidFill>
                <a:latin typeface="Century Schoolbook"/>
                <a:ea typeface="Calibri"/>
                <a:cs typeface="Calibri"/>
              </a:rPr>
              <a:t>Current AP offerings: </a:t>
            </a:r>
            <a:r>
              <a:rPr lang="en-US" sz="1600" i="1" dirty="0">
                <a:solidFill>
                  <a:schemeClr val="bg1"/>
                </a:solidFill>
                <a:latin typeface="Century Schoolbook"/>
                <a:ea typeface="Calibri"/>
                <a:cs typeface="Calibri"/>
              </a:rPr>
              <a:t>•</a:t>
            </a:r>
            <a:r>
              <a:rPr lang="en-US" sz="1600" dirty="0">
                <a:solidFill>
                  <a:schemeClr val="bg1"/>
                </a:solidFill>
                <a:latin typeface="Century Schoolbook"/>
                <a:ea typeface="Calibri"/>
                <a:cs typeface="Calibri"/>
              </a:rPr>
              <a:t> </a:t>
            </a:r>
            <a:r>
              <a:rPr lang="en-US" sz="1600" i="1" dirty="0">
                <a:solidFill>
                  <a:schemeClr val="bg1"/>
                </a:solidFill>
                <a:latin typeface="Century Schoolbook"/>
                <a:ea typeface="Calibri"/>
                <a:cs typeface="Calibri"/>
              </a:rPr>
              <a:t>AP Chemistry  • AP Language • AP Literature • AP US History • AP Government   • AP Psychology    • AP European History • AP Pre-Calculus • AP Calculus • AP Statistics • AP Biology • AP Human Geography • AP Environmental Science • AP Spanish 5 • AP Computer Science Principles • AP Computer Science A </a:t>
            </a:r>
          </a:p>
          <a:p>
            <a:pPr marL="0" indent="-320040">
              <a:lnSpc>
                <a:spcPct val="101000"/>
              </a:lnSpc>
              <a:spcBef>
                <a:spcPts val="930"/>
              </a:spcBef>
              <a:buFont typeface="Arial" panose="020B0503020204020204" pitchFamily="34" charset="0"/>
              <a:buChar char="•"/>
            </a:pPr>
            <a:r>
              <a:rPr lang="en-US" sz="1800" dirty="0">
                <a:solidFill>
                  <a:schemeClr val="bg1"/>
                </a:solidFill>
                <a:latin typeface="Century Schoolbook"/>
                <a:ea typeface="Calibri"/>
                <a:cs typeface="Calibri"/>
              </a:rPr>
              <a:t>Current AP students:</a:t>
            </a:r>
          </a:p>
          <a:p>
            <a:pPr marL="0" indent="0">
              <a:lnSpc>
                <a:spcPct val="101000"/>
              </a:lnSpc>
              <a:spcBef>
                <a:spcPts val="930"/>
              </a:spcBef>
              <a:buNone/>
            </a:pPr>
            <a:r>
              <a:rPr lang="en-US" sz="1800" dirty="0">
                <a:solidFill>
                  <a:schemeClr val="bg1"/>
                </a:solidFill>
                <a:latin typeface="Century Schoolbook"/>
                <a:ea typeface="Calibri"/>
                <a:cs typeface="Calibri"/>
              </a:rPr>
              <a:t>   AP Exam registration DEADLINE is </a:t>
            </a:r>
            <a:r>
              <a:rPr lang="en-US" sz="1800" u="sng" dirty="0">
                <a:solidFill>
                  <a:schemeClr val="bg1"/>
                </a:solidFill>
                <a:latin typeface="Century Schoolbook"/>
                <a:ea typeface="Calibri"/>
                <a:cs typeface="Calibri"/>
              </a:rPr>
              <a:t>Friday at 3pm</a:t>
            </a:r>
            <a:r>
              <a:rPr lang="en-US" sz="1800" dirty="0">
                <a:solidFill>
                  <a:schemeClr val="bg1"/>
                </a:solidFill>
                <a:latin typeface="Century Schoolbook"/>
                <a:ea typeface="Calibri"/>
                <a:cs typeface="Calibri"/>
              </a:rPr>
              <a:t>. </a:t>
            </a:r>
          </a:p>
          <a:p>
            <a:pPr marL="0" indent="0">
              <a:lnSpc>
                <a:spcPct val="101000"/>
              </a:lnSpc>
              <a:spcBef>
                <a:spcPts val="930"/>
              </a:spcBef>
              <a:buNone/>
            </a:pPr>
            <a:r>
              <a:rPr lang="en-US" sz="1800" dirty="0">
                <a:solidFill>
                  <a:schemeClr val="bg1"/>
                </a:solidFill>
                <a:latin typeface="Century Schoolbook"/>
                <a:ea typeface="Calibri"/>
                <a:cs typeface="Calibri"/>
              </a:rPr>
              <a:t>   Exams take place between May 5-16</a:t>
            </a:r>
            <a:r>
              <a:rPr lang="en-US" sz="1050" baseline="30000" dirty="0">
                <a:solidFill>
                  <a:schemeClr val="bg1"/>
                </a:solidFill>
                <a:latin typeface="Century Schoolbook"/>
                <a:ea typeface="Calibri"/>
                <a:cs typeface="Calibri"/>
              </a:rPr>
              <a:t>th</a:t>
            </a:r>
            <a:r>
              <a:rPr lang="en-US" sz="1800" dirty="0">
                <a:solidFill>
                  <a:schemeClr val="bg1"/>
                </a:solidFill>
                <a:latin typeface="Century Schoolbook"/>
                <a:ea typeface="Calibri"/>
                <a:cs typeface="Calibri"/>
              </a:rPr>
              <a:t> at HHS</a:t>
            </a:r>
          </a:p>
          <a:p>
            <a:pPr marL="1165860" lvl="4" indent="-285750">
              <a:lnSpc>
                <a:spcPct val="101000"/>
              </a:lnSpc>
              <a:spcBef>
                <a:spcPts val="930"/>
              </a:spcBef>
              <a:buFont typeface="Wingdings" panose="020B0503020204020204" pitchFamily="34" charset="0"/>
              <a:buChar char="ü"/>
            </a:pPr>
            <a:r>
              <a:rPr lang="en-US" sz="1600" dirty="0">
                <a:solidFill>
                  <a:schemeClr val="bg1"/>
                </a:solidFill>
                <a:latin typeface="Century Schoolbook"/>
                <a:ea typeface="Calibri"/>
                <a:cs typeface="Calibri"/>
              </a:rPr>
              <a:t>If</a:t>
            </a:r>
            <a:r>
              <a:rPr lang="en-US" sz="1600" i="1" dirty="0">
                <a:solidFill>
                  <a:schemeClr val="bg1"/>
                </a:solidFill>
                <a:latin typeface="Century Schoolbook"/>
                <a:ea typeface="Calibri"/>
                <a:cs typeface="Calibri"/>
              </a:rPr>
              <a:t> there is a conflict with the exam date, contact AP </a:t>
            </a:r>
            <a:r>
              <a:rPr lang="en-US" sz="1600" dirty="0">
                <a:solidFill>
                  <a:schemeClr val="bg1"/>
                </a:solidFill>
                <a:latin typeface="Century Schoolbook"/>
                <a:ea typeface="Calibri"/>
                <a:cs typeface="Calibri"/>
              </a:rPr>
              <a:t>Coordinator</a:t>
            </a:r>
            <a:endParaRPr lang="en-US" sz="1600">
              <a:solidFill>
                <a:schemeClr val="bg1"/>
              </a:solidFill>
              <a:latin typeface="Calibri" panose="020F0502020204030204"/>
              <a:ea typeface="Calibri"/>
              <a:cs typeface="Calibri"/>
            </a:endParaRPr>
          </a:p>
          <a:p>
            <a:pPr marL="1165860" lvl="4" indent="-285750">
              <a:lnSpc>
                <a:spcPct val="101000"/>
              </a:lnSpc>
              <a:spcBef>
                <a:spcPts val="930"/>
              </a:spcBef>
              <a:buFont typeface="Wingdings" panose="020B0503020204020204" pitchFamily="34" charset="0"/>
              <a:buChar char="ü"/>
            </a:pPr>
            <a:r>
              <a:rPr lang="en-US" sz="1600" dirty="0">
                <a:solidFill>
                  <a:schemeClr val="bg1"/>
                </a:solidFill>
                <a:latin typeface="Century Schoolbook"/>
                <a:ea typeface="Calibri"/>
                <a:cs typeface="Calibri"/>
              </a:rPr>
              <a:t>Doctor's note required for exams missed on testing day</a:t>
            </a:r>
            <a:endParaRPr lang="en-US" sz="1600" dirty="0">
              <a:solidFill>
                <a:schemeClr val="bg1"/>
              </a:solidFill>
              <a:latin typeface="Calibri" panose="020F0502020204030204"/>
              <a:ea typeface="Calibri"/>
              <a:cs typeface="Calibri"/>
            </a:endParaRPr>
          </a:p>
          <a:p>
            <a:pPr marL="239395" indent="-239395">
              <a:buFont typeface="Arial" panose="020B0503020204020204" pitchFamily="34" charset="0"/>
              <a:buChar char="•"/>
            </a:pPr>
            <a:endParaRPr lang="en-US" dirty="0">
              <a:solidFill>
                <a:schemeClr val="bg1"/>
              </a:solidFill>
              <a:latin typeface="Century Schoolbook"/>
              <a:ea typeface="Calibri Light"/>
              <a:cs typeface="Calibri"/>
            </a:endParaRPr>
          </a:p>
        </p:txBody>
      </p:sp>
    </p:spTree>
    <p:extLst>
      <p:ext uri="{BB962C8B-B14F-4D97-AF65-F5344CB8AC3E}">
        <p14:creationId xmlns:p14="http://schemas.microsoft.com/office/powerpoint/2010/main" val="288575651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7D487D5-EBBD-7EAE-A068-0EE0EE4BC51F}"/>
              </a:ext>
            </a:extLst>
          </p:cNvPr>
          <p:cNvSpPr>
            <a:spLocks noGrp="1"/>
          </p:cNvSpPr>
          <p:nvPr>
            <p:ph type="title"/>
          </p:nvPr>
        </p:nvSpPr>
        <p:spPr/>
        <p:txBody>
          <a:bodyPr/>
          <a:lstStyle/>
          <a:p>
            <a:r>
              <a:rPr lang="en-US" altLang="en-US"/>
              <a:t>AP Credit Policy Search</a:t>
            </a:r>
          </a:p>
        </p:txBody>
      </p:sp>
      <p:sp>
        <p:nvSpPr>
          <p:cNvPr id="66563" name="Content Placeholder 2">
            <a:extLst>
              <a:ext uri="{FF2B5EF4-FFF2-40B4-BE49-F238E27FC236}">
                <a16:creationId xmlns:a16="http://schemas.microsoft.com/office/drawing/2014/main" id="{676BF00E-A222-6A00-97FD-138262A8F720}"/>
              </a:ext>
            </a:extLst>
          </p:cNvPr>
          <p:cNvSpPr>
            <a:spLocks noGrp="1"/>
          </p:cNvSpPr>
          <p:nvPr>
            <p:ph idx="1"/>
          </p:nvPr>
        </p:nvSpPr>
        <p:spPr>
          <a:xfrm>
            <a:off x="1" y="1556657"/>
            <a:ext cx="9150802" cy="5214257"/>
          </a:xfrm>
        </p:spPr>
        <p:txBody>
          <a:bodyPr/>
          <a:lstStyle/>
          <a:p>
            <a:pPr marL="0" indent="0">
              <a:buNone/>
            </a:pPr>
            <a:r>
              <a:rPr lang="en-US" altLang="en-US" sz="1600" dirty="0">
                <a:solidFill>
                  <a:schemeClr val="tx1"/>
                </a:solidFill>
                <a:latin typeface="Century Schoolbook"/>
                <a:ea typeface="Calibri"/>
                <a:cs typeface="Calibri"/>
              </a:rPr>
              <a:t>Each college has its own policies regarding AP credits and placement. College Board offers a tool to find out how each college will count AP credits, and the exam score needed</a:t>
            </a:r>
            <a:r>
              <a:rPr lang="en-US" altLang="en-US" sz="1600" dirty="0">
                <a:latin typeface="Century Schoolbook"/>
                <a:ea typeface="Calibri"/>
                <a:cs typeface="Calibri"/>
              </a:rPr>
              <a:t>. </a:t>
            </a:r>
            <a:endParaRPr lang="en-US" altLang="en-US" sz="1800" dirty="0">
              <a:latin typeface="Century Schoolbook"/>
            </a:endParaRPr>
          </a:p>
          <a:p>
            <a:pPr marL="0" indent="0">
              <a:buNone/>
            </a:pPr>
            <a:r>
              <a:rPr lang="en-US" altLang="en-US" sz="1400" dirty="0">
                <a:latin typeface="Century Schoolbook"/>
                <a:ea typeface="Calibri"/>
                <a:cs typeface="Calibri"/>
              </a:rPr>
              <a:t>Visit: </a:t>
            </a:r>
            <a:r>
              <a:rPr lang="en-US" altLang="en-US" sz="1600" dirty="0">
                <a:latin typeface="Century Schoolbook"/>
                <a:hlinkClick r:id="rId3"/>
              </a:rPr>
              <a:t>https://apstudents.collegeboard.org/getting-credit-placement/search-policies</a:t>
            </a:r>
            <a:endParaRPr lang="en-US" altLang="en-US" sz="1600">
              <a:latin typeface="Century Schoolbook"/>
              <a:ea typeface="Calibri" panose="020F0502020204030204"/>
              <a:cs typeface="Calibri" panose="020F0502020204030204"/>
              <a:hlinkClick r:id="" action="ppaction://noaction"/>
            </a:endParaRPr>
          </a:p>
          <a:p>
            <a:pPr marL="239395" indent="-239395">
              <a:buNone/>
            </a:pPr>
            <a:endParaRPr lang="en-US" sz="1400" u="sng" dirty="0">
              <a:solidFill>
                <a:schemeClr val="tx1"/>
              </a:solidFill>
              <a:latin typeface="Century Schoolbook"/>
              <a:ea typeface="Calibri Light"/>
              <a:cs typeface="Calibri Light"/>
            </a:endParaRPr>
          </a:p>
          <a:p>
            <a:pPr marL="239395" indent="-239395">
              <a:buNone/>
            </a:pPr>
            <a:endParaRPr lang="en-US" sz="1400" u="sng" dirty="0">
              <a:solidFill>
                <a:schemeClr val="tx1"/>
              </a:solidFill>
              <a:latin typeface="Century Schoolbook"/>
              <a:ea typeface="Calibri Light"/>
              <a:cs typeface="Calibri Light"/>
            </a:endParaRPr>
          </a:p>
          <a:p>
            <a:pPr marL="239395" indent="-239395">
              <a:buNone/>
            </a:pPr>
            <a:endParaRPr lang="en-US" sz="1400" u="sng" dirty="0">
              <a:solidFill>
                <a:schemeClr val="tx1"/>
              </a:solidFill>
              <a:latin typeface="Century Schoolbook"/>
              <a:ea typeface="Calibri Light"/>
              <a:cs typeface="Calibri Light"/>
            </a:endParaRPr>
          </a:p>
          <a:p>
            <a:pPr marL="239395" indent="-239395">
              <a:buNone/>
            </a:pPr>
            <a:endParaRPr lang="en-US" sz="1400" u="sng" dirty="0">
              <a:solidFill>
                <a:schemeClr val="tx1"/>
              </a:solidFill>
              <a:latin typeface="Century Schoolbook"/>
              <a:ea typeface="Calibri Light"/>
              <a:cs typeface="Calibri Light"/>
            </a:endParaRPr>
          </a:p>
          <a:p>
            <a:pPr marL="239395" indent="-239395">
              <a:buNone/>
            </a:pPr>
            <a:r>
              <a:rPr lang="en-US" sz="1600" u="sng" dirty="0">
                <a:solidFill>
                  <a:schemeClr val="tx1"/>
                </a:solidFill>
                <a:latin typeface="Century Schoolbook"/>
                <a:ea typeface="Calibri Light"/>
                <a:cs typeface="Calibri Light"/>
              </a:rPr>
              <a:t>Here is an example:</a:t>
            </a:r>
            <a:endParaRPr lang="en-US" sz="1600">
              <a:solidFill>
                <a:schemeClr val="tx1"/>
              </a:solidFill>
              <a:latin typeface="Century Schoolbook"/>
              <a:ea typeface="Calibri"/>
              <a:cs typeface="Calibri"/>
            </a:endParaRPr>
          </a:p>
          <a:p>
            <a:pPr marL="239395" indent="-239395">
              <a:buNone/>
            </a:pPr>
            <a:r>
              <a:rPr lang="en-US" sz="1600" dirty="0">
                <a:solidFill>
                  <a:schemeClr val="tx1"/>
                </a:solidFill>
                <a:latin typeface="Century Schoolbook"/>
                <a:ea typeface="Calibri Light"/>
                <a:cs typeface="Calibri Light"/>
              </a:rPr>
              <a:t>Montana State   </a:t>
            </a:r>
            <a:endParaRPr lang="en-US" sz="1600">
              <a:solidFill>
                <a:schemeClr val="tx1"/>
              </a:solidFill>
              <a:latin typeface="Century Schoolbook"/>
              <a:ea typeface="Calibri"/>
              <a:cs typeface="Calibri"/>
            </a:endParaRPr>
          </a:p>
          <a:p>
            <a:pPr marL="239395" indent="-239395">
              <a:buNone/>
            </a:pPr>
            <a:r>
              <a:rPr lang="en-US" sz="1600" dirty="0">
                <a:solidFill>
                  <a:schemeClr val="tx1"/>
                </a:solidFill>
                <a:latin typeface="Century Schoolbook"/>
                <a:ea typeface="Calibri" panose="020F0502020204030204"/>
                <a:cs typeface="Arial"/>
              </a:rPr>
              <a:t>•</a:t>
            </a:r>
            <a:r>
              <a:rPr lang="en-US" sz="1600" dirty="0">
                <a:solidFill>
                  <a:schemeClr val="tx1"/>
                </a:solidFill>
                <a:latin typeface="Century Schoolbook"/>
                <a:ea typeface="Calibri Light"/>
                <a:cs typeface="Calibri Light"/>
              </a:rPr>
              <a:t>  AP English Language- Score needed 4, Writing 101 (3 credits)</a:t>
            </a:r>
            <a:endParaRPr lang="en-US" sz="1600" dirty="0">
              <a:solidFill>
                <a:schemeClr val="tx1"/>
              </a:solidFill>
              <a:latin typeface="Century Schoolbook"/>
              <a:ea typeface="Calibri"/>
              <a:cs typeface="Calibri"/>
            </a:endParaRPr>
          </a:p>
          <a:p>
            <a:pPr marL="239395" indent="-239395">
              <a:buNone/>
            </a:pPr>
            <a:r>
              <a:rPr lang="en-US" sz="1600" dirty="0">
                <a:solidFill>
                  <a:schemeClr val="tx1"/>
                </a:solidFill>
                <a:latin typeface="Century Schoolbook"/>
                <a:ea typeface="Calibri" panose="020F0502020204030204"/>
                <a:cs typeface="Arial"/>
              </a:rPr>
              <a:t>•</a:t>
            </a:r>
            <a:r>
              <a:rPr lang="en-US" sz="1600" dirty="0">
                <a:solidFill>
                  <a:schemeClr val="tx1"/>
                </a:solidFill>
                <a:latin typeface="Century Schoolbook"/>
                <a:ea typeface="Calibri Light"/>
                <a:cs typeface="Calibri Light"/>
              </a:rPr>
              <a:t>  AP English Literature- Score needed 3, Lit 110 (3 credits)</a:t>
            </a:r>
            <a:endParaRPr lang="en-US" sz="1600" dirty="0">
              <a:solidFill>
                <a:schemeClr val="tx1"/>
              </a:solidFill>
              <a:latin typeface="Century Schoolbook"/>
              <a:ea typeface="Calibri"/>
              <a:cs typeface="Calibri"/>
            </a:endParaRPr>
          </a:p>
          <a:p>
            <a:pPr marL="239395" indent="-239395">
              <a:buNone/>
            </a:pPr>
            <a:r>
              <a:rPr lang="en-US" sz="1600" dirty="0">
                <a:solidFill>
                  <a:schemeClr val="tx1"/>
                </a:solidFill>
                <a:latin typeface="Century Schoolbook"/>
                <a:ea typeface="Calibri Light"/>
                <a:cs typeface="Calibri Light"/>
              </a:rPr>
              <a:t>University of Montana</a:t>
            </a:r>
            <a:endParaRPr lang="en-US" sz="1600">
              <a:solidFill>
                <a:schemeClr val="tx1"/>
              </a:solidFill>
              <a:latin typeface="Century Schoolbook"/>
              <a:ea typeface="Calibri"/>
              <a:cs typeface="Calibri"/>
            </a:endParaRPr>
          </a:p>
          <a:p>
            <a:pPr marL="239395" indent="-239395">
              <a:buNone/>
            </a:pPr>
            <a:r>
              <a:rPr lang="en-US" sz="1600" dirty="0">
                <a:solidFill>
                  <a:schemeClr val="tx1"/>
                </a:solidFill>
                <a:latin typeface="Century Schoolbook"/>
                <a:ea typeface="Calibri" panose="020F0502020204030204"/>
                <a:cs typeface="Arial"/>
              </a:rPr>
              <a:t>•</a:t>
            </a:r>
            <a:r>
              <a:rPr lang="en-US" sz="1600" dirty="0">
                <a:solidFill>
                  <a:schemeClr val="tx1"/>
                </a:solidFill>
                <a:latin typeface="Century Schoolbook"/>
                <a:ea typeface="Calibri Light"/>
                <a:cs typeface="Calibri Light"/>
              </a:rPr>
              <a:t>  AP English Language- Score needed 3, Writing 101 (6 credits)</a:t>
            </a:r>
            <a:endParaRPr lang="en-US" sz="1600" dirty="0">
              <a:solidFill>
                <a:schemeClr val="tx1"/>
              </a:solidFill>
              <a:latin typeface="Century Schoolbook"/>
              <a:ea typeface="Calibri"/>
              <a:cs typeface="Calibri"/>
            </a:endParaRPr>
          </a:p>
          <a:p>
            <a:pPr marL="239395" indent="-239395">
              <a:buNone/>
            </a:pPr>
            <a:r>
              <a:rPr lang="en-US" sz="1600" dirty="0">
                <a:solidFill>
                  <a:schemeClr val="tx1"/>
                </a:solidFill>
                <a:latin typeface="Century Schoolbook"/>
                <a:ea typeface="Calibri" panose="020F0502020204030204"/>
                <a:cs typeface="Arial"/>
              </a:rPr>
              <a:t>•</a:t>
            </a:r>
            <a:r>
              <a:rPr lang="en-US" sz="1600" dirty="0">
                <a:solidFill>
                  <a:schemeClr val="tx1"/>
                </a:solidFill>
                <a:latin typeface="Century Schoolbook"/>
                <a:ea typeface="Calibri Light"/>
                <a:cs typeface="Calibri Light"/>
              </a:rPr>
              <a:t>  AP English Literature- Score needed 4, Lit 110 (6 credits)</a:t>
            </a:r>
            <a:endParaRPr lang="en-US" sz="1600" dirty="0">
              <a:solidFill>
                <a:schemeClr val="tx1"/>
              </a:solidFill>
              <a:latin typeface="Century Schoolbook"/>
              <a:ea typeface="Calibri"/>
              <a:cs typeface="Calibri"/>
            </a:endParaRPr>
          </a:p>
          <a:p>
            <a:pPr marL="0" indent="0">
              <a:buNone/>
            </a:pPr>
            <a:endParaRPr lang="en-US" altLang="en-US" dirty="0">
              <a:ea typeface="Calibri" panose="020F0502020204030204"/>
              <a:cs typeface="Calibri" panose="020F0502020204030204"/>
            </a:endParaRPr>
          </a:p>
        </p:txBody>
      </p:sp>
      <p:pic>
        <p:nvPicPr>
          <p:cNvPr id="66564" name="Picture 3">
            <a:extLst>
              <a:ext uri="{FF2B5EF4-FFF2-40B4-BE49-F238E27FC236}">
                <a16:creationId xmlns:a16="http://schemas.microsoft.com/office/drawing/2014/main" id="{820139FE-316B-EFBA-9E8C-F5DB57DA53F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8000"/>
                    </a14:imgEffect>
                  </a14:imgLayer>
                </a14:imgProps>
              </a:ext>
              <a:ext uri="{28A0092B-C50C-407E-A947-70E740481C1C}">
                <a14:useLocalDpi xmlns:a14="http://schemas.microsoft.com/office/drawing/2010/main" val="0"/>
              </a:ext>
            </a:extLst>
          </a:blip>
          <a:srcRect l="5833" t="11464" r="5833" b="14650"/>
          <a:stretch>
            <a:fillRect/>
          </a:stretch>
        </p:blipFill>
        <p:spPr bwMode="auto">
          <a:xfrm>
            <a:off x="3199905" y="2565563"/>
            <a:ext cx="4082847" cy="22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3F9ED62-6E0E-5269-A87D-758516706CDF}"/>
              </a:ext>
            </a:extLst>
          </p:cNvPr>
          <p:cNvSpPr>
            <a:spLocks noGrp="1"/>
          </p:cNvSpPr>
          <p:nvPr>
            <p:ph type="title"/>
          </p:nvPr>
        </p:nvSpPr>
        <p:spPr>
          <a:xfrm>
            <a:off x="2209800" y="838200"/>
            <a:ext cx="6553200" cy="806450"/>
          </a:xfrm>
        </p:spPr>
        <p:txBody>
          <a:bodyPr/>
          <a:lstStyle/>
          <a:p>
            <a:pPr algn="r">
              <a:defRPr/>
            </a:pPr>
            <a:r>
              <a:rPr lang="en-US" altLang="en-US" b="1" dirty="0">
                <a:effectLst>
                  <a:outerShdw blurRad="38100" dist="38100" dir="2700000" algn="tl">
                    <a:srgbClr val="000000">
                      <a:alpha val="43137"/>
                    </a:srgbClr>
                  </a:outerShdw>
                </a:effectLst>
              </a:rPr>
              <a:t>PSAT/NMSQT Results</a:t>
            </a:r>
          </a:p>
        </p:txBody>
      </p:sp>
      <p:sp>
        <p:nvSpPr>
          <p:cNvPr id="3" name="Content Placeholder 2">
            <a:extLst>
              <a:ext uri="{FF2B5EF4-FFF2-40B4-BE49-F238E27FC236}">
                <a16:creationId xmlns:a16="http://schemas.microsoft.com/office/drawing/2014/main" id="{C4C57CDA-BE50-DD76-1F8D-19C47A56592D}"/>
              </a:ext>
            </a:extLst>
          </p:cNvPr>
          <p:cNvSpPr>
            <a:spLocks noGrp="1"/>
          </p:cNvSpPr>
          <p:nvPr>
            <p:ph idx="1"/>
          </p:nvPr>
        </p:nvSpPr>
        <p:spPr>
          <a:xfrm>
            <a:off x="563583" y="1807193"/>
            <a:ext cx="8011927" cy="4831773"/>
          </a:xfrm>
        </p:spPr>
        <p:txBody>
          <a:bodyPr/>
          <a:lstStyle/>
          <a:p>
            <a:pPr marL="0" indent="0">
              <a:buNone/>
              <a:defRPr/>
            </a:pPr>
            <a:r>
              <a:rPr lang="en-US" dirty="0">
                <a:solidFill>
                  <a:schemeClr val="tx1"/>
                </a:solidFill>
                <a:latin typeface="Arial"/>
                <a:cs typeface="Arial"/>
              </a:rPr>
              <a:t>•</a:t>
            </a:r>
            <a:r>
              <a:rPr lang="en-US" dirty="0">
                <a:solidFill>
                  <a:schemeClr val="tx1"/>
                </a:solidFill>
                <a:latin typeface="+mj-lt"/>
              </a:rPr>
              <a:t> Optional test administered digitally in October to 92 juniors.</a:t>
            </a:r>
            <a:endParaRPr lang="en-US" dirty="0">
              <a:solidFill>
                <a:schemeClr val="tx1"/>
              </a:solidFill>
              <a:latin typeface="+mj-lt"/>
              <a:ea typeface="Calibri" panose="020F0502020204030204"/>
              <a:cs typeface="Calibri" panose="020F0502020204030204"/>
            </a:endParaRPr>
          </a:p>
          <a:p>
            <a:pPr marL="0" indent="0">
              <a:buNone/>
              <a:defRPr/>
            </a:pPr>
            <a:r>
              <a:rPr lang="en-US" dirty="0">
                <a:solidFill>
                  <a:schemeClr val="tx1"/>
                </a:solidFill>
                <a:latin typeface="Arial"/>
                <a:cs typeface="Arial"/>
              </a:rPr>
              <a:t>•</a:t>
            </a:r>
            <a:r>
              <a:rPr lang="en-US" dirty="0">
                <a:solidFill>
                  <a:schemeClr val="tx1"/>
                </a:solidFill>
                <a:latin typeface="+mj-lt"/>
              </a:rPr>
              <a:t> The PSAT measures the skills and knowledge that research shows are most essential for college/career readiness. Helps prepare for the ACT or optional SAT.</a:t>
            </a:r>
            <a:endParaRPr lang="en-US" dirty="0">
              <a:solidFill>
                <a:schemeClr val="tx1"/>
              </a:solidFill>
            </a:endParaRPr>
          </a:p>
          <a:p>
            <a:pPr marL="342900" indent="-342900">
              <a:buFont typeface="Arial" panose="020B0503020204020204" pitchFamily="34" charset="0"/>
              <a:buChar char="•"/>
              <a:defRPr/>
            </a:pPr>
            <a:r>
              <a:rPr lang="en-US" dirty="0">
                <a:solidFill>
                  <a:schemeClr val="tx1"/>
                </a:solidFill>
                <a:latin typeface="+mj-lt"/>
              </a:rPr>
              <a:t>Scores available online thru College Board account or in the "</a:t>
            </a:r>
            <a:r>
              <a:rPr lang="en-US" dirty="0" err="1">
                <a:solidFill>
                  <a:schemeClr val="tx1"/>
                </a:solidFill>
                <a:latin typeface="+mj-lt"/>
              </a:rPr>
              <a:t>BigFuture</a:t>
            </a:r>
            <a:r>
              <a:rPr lang="en-US" dirty="0">
                <a:solidFill>
                  <a:schemeClr val="tx1"/>
                </a:solidFill>
                <a:latin typeface="+mj-lt"/>
              </a:rPr>
              <a:t> School" mobile app. </a:t>
            </a:r>
            <a:endParaRPr lang="en-US" dirty="0">
              <a:solidFill>
                <a:schemeClr val="tx1"/>
              </a:solidFill>
              <a:latin typeface="Century Schoolbook"/>
              <a:ea typeface="Calibri" panose="020F0502020204030204"/>
              <a:cs typeface="Calibri" panose="020F0502020204030204"/>
            </a:endParaRPr>
          </a:p>
          <a:p>
            <a:pPr marL="342900" indent="-342900">
              <a:buFont typeface="Arial" panose="020B0503020204020204" pitchFamily="34" charset="0"/>
              <a:buChar char="•"/>
              <a:defRPr/>
            </a:pPr>
            <a:r>
              <a:rPr lang="en-US" dirty="0">
                <a:solidFill>
                  <a:schemeClr val="tx1"/>
                </a:solidFill>
                <a:latin typeface="Century Schoolbook"/>
                <a:cs typeface="Arial"/>
              </a:rPr>
              <a:t>The average PSAT score is 920. Score range is 320-1520.</a:t>
            </a:r>
          </a:p>
          <a:p>
            <a:pPr marL="0" indent="0">
              <a:buNone/>
              <a:defRPr/>
            </a:pPr>
            <a:r>
              <a:rPr lang="en-US" dirty="0">
                <a:solidFill>
                  <a:schemeClr val="tx1"/>
                </a:solidFill>
                <a:latin typeface="Arial"/>
                <a:cs typeface="Arial"/>
              </a:rPr>
              <a:t>•</a:t>
            </a:r>
            <a:r>
              <a:rPr lang="en-US" dirty="0">
                <a:solidFill>
                  <a:schemeClr val="tx1"/>
                </a:solidFill>
                <a:latin typeface="+mj-lt"/>
              </a:rPr>
              <a:t> A </a:t>
            </a:r>
            <a:r>
              <a:rPr lang="en-US" u="sng" dirty="0">
                <a:solidFill>
                  <a:schemeClr val="tx1"/>
                </a:solidFill>
                <a:latin typeface="+mj-lt"/>
              </a:rPr>
              <a:t>video </a:t>
            </a:r>
            <a:r>
              <a:rPr lang="en-US" dirty="0">
                <a:solidFill>
                  <a:schemeClr val="tx1"/>
                </a:solidFill>
                <a:latin typeface="+mj-lt"/>
              </a:rPr>
              <a:t>demonstration (‘PSAT Score Report Tutorial’) and pdf (‘Understanding the PSAT Score Report) is available on our counseling website to assist you in understanding PSAT results.</a:t>
            </a:r>
            <a:endParaRPr lang="en-US" dirty="0">
              <a:solidFill>
                <a:schemeClr val="tx1"/>
              </a:solidFill>
              <a:latin typeface="Calibri" panose="020F0502020204030204"/>
              <a:ea typeface="Calibri" panose="020F0502020204030204"/>
              <a:cs typeface="Calibri" panose="020F0502020204030204"/>
            </a:endParaRPr>
          </a:p>
          <a:p>
            <a:pPr marL="0" indent="0">
              <a:buNone/>
              <a:defRPr/>
            </a:pPr>
            <a:endParaRPr lang="en-US" dirty="0">
              <a:solidFill>
                <a:schemeClr val="tx1"/>
              </a:solidFill>
              <a:latin typeface="Arial"/>
              <a:ea typeface="Calibri" panose="020F0502020204030204"/>
              <a:cs typeface="Arial"/>
            </a:endParaRPr>
          </a:p>
          <a:p>
            <a:pPr marL="239395" indent="-239395">
              <a:buFont typeface="Arial" panose="020B0604020202020204" pitchFamily="34" charset="0"/>
              <a:buChar char="•"/>
              <a:defRPr/>
            </a:pPr>
            <a:endParaRPr lang="en-US" dirty="0">
              <a:solidFill>
                <a:schemeClr val="tx1"/>
              </a:solidFill>
              <a:latin typeface="Century Schoolbook"/>
              <a:cs typeface="Arial"/>
            </a:endParaRPr>
          </a:p>
          <a:p>
            <a:pPr marL="342900" indent="-342900">
              <a:buFont typeface="Arial" panose="020B0604020202020204" pitchFamily="34" charset="0"/>
              <a:buChar char="•"/>
              <a:defRPr/>
            </a:pPr>
            <a:endParaRPr lang="en-US" dirty="0">
              <a:solidFill>
                <a:schemeClr val="tx1"/>
              </a:solidFill>
              <a:latin typeface="Century Schoolbook"/>
              <a:cs typeface="Arial"/>
            </a:endParaRPr>
          </a:p>
          <a:p>
            <a:pPr marL="239395" indent="-239395">
              <a:buFont typeface="Arial" panose="020B0604020202020204" pitchFamily="34" charset="0"/>
              <a:buChar char="•"/>
              <a:defRPr/>
            </a:pPr>
            <a:endParaRPr lang="en-US" b="1" dirty="0">
              <a:latin typeface="+mj-lt"/>
            </a:endParaRPr>
          </a:p>
          <a:p>
            <a:pPr marL="0" indent="0">
              <a:buNone/>
              <a:defRPr/>
            </a:pPr>
            <a:endParaRPr lang="en-US" dirty="0">
              <a:latin typeface="Calibri" panose="020F0502020204030204"/>
              <a:ea typeface="Calibri" panose="020F0502020204030204"/>
              <a:cs typeface="Calibri" panose="020F0502020204030204"/>
            </a:endParaRPr>
          </a:p>
          <a:p>
            <a:pPr marL="239395" indent="-239395">
              <a:buFont typeface="Arial" panose="020B0503020204020204" pitchFamily="34" charset="0"/>
              <a:buChar char="•"/>
              <a:defRPr/>
            </a:pPr>
            <a:endParaRPr lang="en-US" dirty="0">
              <a:latin typeface="Calibri" panose="020F0502020204030204"/>
              <a:ea typeface="Calibri" panose="020F0502020204030204"/>
              <a:cs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E46F320-7702-FB76-D519-0A40FA60955F}"/>
              </a:ext>
            </a:extLst>
          </p:cNvPr>
          <p:cNvSpPr>
            <a:spLocks noGrp="1"/>
          </p:cNvSpPr>
          <p:nvPr>
            <p:ph type="title"/>
          </p:nvPr>
        </p:nvSpPr>
        <p:spPr>
          <a:xfrm>
            <a:off x="2125663" y="914400"/>
            <a:ext cx="6673850" cy="1108075"/>
          </a:xfrm>
        </p:spPr>
        <p:txBody>
          <a:bodyPr/>
          <a:lstStyle/>
          <a:p>
            <a:pPr algn="r">
              <a:defRPr/>
            </a:pPr>
            <a:r>
              <a:rPr lang="en-US" altLang="en-US" b="1" dirty="0">
                <a:effectLst>
                  <a:outerShdw blurRad="38100" dist="38100" dir="2700000" algn="tl">
                    <a:srgbClr val="000000">
                      <a:alpha val="43137"/>
                    </a:srgbClr>
                  </a:outerShdw>
                </a:effectLst>
              </a:rPr>
              <a:t>Next Steps for Students</a:t>
            </a:r>
          </a:p>
        </p:txBody>
      </p:sp>
      <p:sp>
        <p:nvSpPr>
          <p:cNvPr id="3" name="Content Placeholder 2">
            <a:extLst>
              <a:ext uri="{FF2B5EF4-FFF2-40B4-BE49-F238E27FC236}">
                <a16:creationId xmlns:a16="http://schemas.microsoft.com/office/drawing/2014/main" id="{18B5B27D-DFE1-1EA7-F37A-4EA3C2CA3390}"/>
              </a:ext>
            </a:extLst>
          </p:cNvPr>
          <p:cNvSpPr>
            <a:spLocks noGrp="1"/>
          </p:cNvSpPr>
          <p:nvPr>
            <p:ph idx="1"/>
          </p:nvPr>
        </p:nvSpPr>
        <p:spPr>
          <a:xfrm>
            <a:off x="487363" y="1828800"/>
            <a:ext cx="8169275" cy="4800600"/>
          </a:xfrm>
        </p:spPr>
        <p:txBody>
          <a:bodyPr>
            <a:normAutofit/>
          </a:bodyPr>
          <a:lstStyle/>
          <a:p>
            <a:pPr marL="342900" indent="-342900">
              <a:buFont typeface="Corbel" panose="020B0503020204020204" pitchFamily="34" charset="0"/>
              <a:buAutoNum type="arabicPeriod"/>
              <a:defRPr/>
            </a:pPr>
            <a:r>
              <a:rPr lang="en-US" dirty="0">
                <a:solidFill>
                  <a:schemeClr val="tx1"/>
                </a:solidFill>
                <a:latin typeface="+mj-lt"/>
              </a:rPr>
              <a:t>Create a College Board account to view full PSAT score report at psat.org/</a:t>
            </a:r>
            <a:r>
              <a:rPr lang="en-US" dirty="0" err="1">
                <a:solidFill>
                  <a:schemeClr val="tx1"/>
                </a:solidFill>
                <a:latin typeface="+mj-lt"/>
              </a:rPr>
              <a:t>myscore</a:t>
            </a:r>
            <a:r>
              <a:rPr lang="en-US" dirty="0">
                <a:solidFill>
                  <a:schemeClr val="tx1"/>
                </a:solidFill>
                <a:latin typeface="+mj-lt"/>
              </a:rPr>
              <a:t> </a:t>
            </a:r>
          </a:p>
          <a:p>
            <a:pPr marL="342900" indent="-342900">
              <a:buFont typeface="Corbel" panose="020B0503020204020204" pitchFamily="34" charset="0"/>
              <a:buAutoNum type="arabicPeriod"/>
              <a:defRPr/>
            </a:pPr>
            <a:r>
              <a:rPr lang="en-US" dirty="0">
                <a:solidFill>
                  <a:schemeClr val="tx1"/>
                </a:solidFill>
                <a:latin typeface="+mj-lt"/>
              </a:rPr>
              <a:t>Create a Khan Academy account at </a:t>
            </a:r>
            <a:r>
              <a:rPr lang="en-US" b="1" dirty="0">
                <a:solidFill>
                  <a:schemeClr val="tx1"/>
                </a:solidFill>
                <a:latin typeface="+mj-lt"/>
                <a:hlinkClick r:id="rId3" action="ppaction://hlinkfile"/>
              </a:rPr>
              <a:t>satpractice.org </a:t>
            </a:r>
            <a:r>
              <a:rPr lang="en-US" b="1" dirty="0">
                <a:solidFill>
                  <a:schemeClr val="tx1"/>
                </a:solidFill>
                <a:latin typeface="+mj-lt"/>
              </a:rPr>
              <a:t> </a:t>
            </a:r>
            <a:r>
              <a:rPr lang="en-US" dirty="0">
                <a:solidFill>
                  <a:schemeClr val="tx1"/>
                </a:solidFill>
                <a:latin typeface="+mj-lt"/>
              </a:rPr>
              <a:t>and link it to your College Board account for free, personalized practice for the SAT/ACT</a:t>
            </a:r>
          </a:p>
          <a:p>
            <a:pPr marL="342900" indent="-342900">
              <a:buAutoNum type="arabicPeriod"/>
              <a:defRPr/>
            </a:pPr>
            <a:r>
              <a:rPr lang="en-US" dirty="0">
                <a:solidFill>
                  <a:srgbClr val="1E1E1E"/>
                </a:solidFill>
                <a:latin typeface="Century Schoolbook"/>
                <a:ea typeface="Roboto"/>
                <a:cs typeface="Roboto"/>
              </a:rPr>
              <a:t>Download the </a:t>
            </a:r>
            <a:r>
              <a:rPr lang="en-US" u="sng" dirty="0">
                <a:solidFill>
                  <a:srgbClr val="324DC7"/>
                </a:solidFill>
                <a:latin typeface="Century Schoolbook"/>
                <a:ea typeface="Roboto"/>
                <a:cs typeface="Roboto"/>
                <a:hlinkClick r:id="rId4"/>
              </a:rPr>
              <a:t>BigFuture School Mobile app</a:t>
            </a:r>
            <a:r>
              <a:rPr lang="en-US">
                <a:solidFill>
                  <a:srgbClr val="1E1E1E"/>
                </a:solidFill>
                <a:latin typeface="Century Schoolbook"/>
                <a:ea typeface="Roboto"/>
                <a:cs typeface="Roboto"/>
              </a:rPr>
              <a:t> to see scores, plan </a:t>
            </a:r>
            <a:r>
              <a:rPr lang="en-US" dirty="0">
                <a:solidFill>
                  <a:srgbClr val="1E1E1E"/>
                </a:solidFill>
                <a:latin typeface="Century Schoolbook"/>
                <a:ea typeface="Roboto"/>
                <a:cs typeface="Roboto"/>
              </a:rPr>
              <a:t>for college and/or career, and to find scholarships. </a:t>
            </a:r>
          </a:p>
          <a:p>
            <a:pPr marL="342900" indent="-342900">
              <a:buFont typeface="Corbel" panose="020B0503020204020204" pitchFamily="34" charset="0"/>
              <a:buAutoNum type="arabicPeriod"/>
              <a:defRPr/>
            </a:pPr>
            <a:r>
              <a:rPr lang="en-US" dirty="0">
                <a:solidFill>
                  <a:schemeClr val="tx1"/>
                </a:solidFill>
                <a:latin typeface="+mj-lt"/>
              </a:rPr>
              <a:t>Decide if you will register for the optional SAT or retake the ACT or both. Watch registration deadlines for both. See our counseling page under "Junior Parent Night" for info on ACT vs SAT.</a:t>
            </a:r>
          </a:p>
          <a:p>
            <a:pPr marL="342900" indent="-342900">
              <a:buFont typeface="Corbel" panose="020B0503020204020204" pitchFamily="34" charset="0"/>
              <a:buAutoNum type="arabicPeriod"/>
              <a:defRPr/>
            </a:pPr>
            <a:r>
              <a:rPr lang="en-US" dirty="0">
                <a:solidFill>
                  <a:schemeClr val="tx1"/>
                </a:solidFill>
                <a:latin typeface="+mj-lt"/>
              </a:rPr>
              <a:t>Practice, practice,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A8090C7-FFF1-CC87-072C-9A51EA26F972}"/>
              </a:ext>
            </a:extLst>
          </p:cNvPr>
          <p:cNvSpPr>
            <a:spLocks noGrp="1"/>
          </p:cNvSpPr>
          <p:nvPr>
            <p:ph type="title"/>
          </p:nvPr>
        </p:nvSpPr>
        <p:spPr>
          <a:xfrm>
            <a:off x="1618343" y="986972"/>
            <a:ext cx="7283450" cy="727075"/>
          </a:xfrm>
        </p:spPr>
        <p:txBody>
          <a:bodyPr/>
          <a:lstStyle/>
          <a:p>
            <a:pPr algn="r">
              <a:defRPr/>
            </a:pPr>
            <a:r>
              <a:rPr lang="en-US" altLang="en-US" b="1" dirty="0">
                <a:effectLst>
                  <a:outerShdw blurRad="38100" dist="38100" dir="2700000" algn="tl">
                    <a:srgbClr val="000000">
                      <a:alpha val="43137"/>
                    </a:srgbClr>
                  </a:outerShdw>
                </a:effectLst>
              </a:rPr>
              <a:t>National Merit Scholarship? </a:t>
            </a:r>
          </a:p>
        </p:txBody>
      </p:sp>
      <p:sp>
        <p:nvSpPr>
          <p:cNvPr id="4" name="Rectangle 3">
            <a:extLst>
              <a:ext uri="{FF2B5EF4-FFF2-40B4-BE49-F238E27FC236}">
                <a16:creationId xmlns:a16="http://schemas.microsoft.com/office/drawing/2014/main" id="{9A9424EE-5893-7F66-A7D1-EBA1F8D0E09E}"/>
              </a:ext>
            </a:extLst>
          </p:cNvPr>
          <p:cNvSpPr/>
          <p:nvPr/>
        </p:nvSpPr>
        <p:spPr>
          <a:xfrm>
            <a:off x="716643" y="1895475"/>
            <a:ext cx="8001000" cy="5447645"/>
          </a:xfrm>
          <a:prstGeom prst="rect">
            <a:avLst/>
          </a:prstGeom>
        </p:spPr>
        <p:txBody>
          <a:bodyPr lIns="91440" tIns="45720" rIns="91440" bIns="45720" anchor="t">
            <a:spAutoFit/>
          </a:bodyPr>
          <a:lstStyle/>
          <a:p>
            <a:pPr marL="342900" indent="-342900">
              <a:buFont typeface="Arial"/>
              <a:buChar char="•"/>
              <a:defRPr/>
            </a:pPr>
            <a:r>
              <a:rPr lang="en-US" sz="2000" dirty="0">
                <a:solidFill>
                  <a:srgbClr val="000000"/>
                </a:solidFill>
                <a:latin typeface="+mj-lt"/>
                <a:cs typeface="Arial"/>
              </a:rPr>
              <a:t>In general, students who score in the top 1% of juniors on the PSAT are deemed Semifinalists. </a:t>
            </a:r>
            <a:endParaRPr lang="en-US" dirty="0">
              <a:solidFill>
                <a:srgbClr val="000000"/>
              </a:solidFill>
              <a:ea typeface="Calibri" panose="020F0502020204030204" pitchFamily="34" charset="0"/>
              <a:cs typeface="Arial"/>
            </a:endParaRPr>
          </a:p>
          <a:p>
            <a:pPr>
              <a:defRPr/>
            </a:pPr>
            <a:endParaRPr lang="en-US" sz="2000" dirty="0">
              <a:solidFill>
                <a:srgbClr val="000000"/>
              </a:solidFill>
              <a:latin typeface="+mj-lt"/>
              <a:cs typeface="Arial"/>
            </a:endParaRPr>
          </a:p>
          <a:p>
            <a:pPr marL="342900" indent="-342900">
              <a:buFont typeface="Arial"/>
              <a:buChar char="•"/>
              <a:defRPr/>
            </a:pPr>
            <a:r>
              <a:rPr lang="en-US" sz="2000" dirty="0">
                <a:solidFill>
                  <a:srgbClr val="000000"/>
                </a:solidFill>
                <a:latin typeface="+mj-lt"/>
                <a:cs typeface="Arial"/>
              </a:rPr>
              <a:t>Typically, percentages in the 99th and sometimes 98th percentile are invited to compete (not guaranteed). </a:t>
            </a:r>
            <a:endParaRPr lang="en-US" dirty="0">
              <a:ea typeface="Calibri" panose="020F0502020204030204" pitchFamily="34" charset="0"/>
              <a:cs typeface="Arial"/>
            </a:endParaRPr>
          </a:p>
          <a:p>
            <a:pPr>
              <a:defRPr/>
            </a:pPr>
            <a:endParaRPr lang="en-US" sz="2000" dirty="0">
              <a:latin typeface="+mj-lt"/>
              <a:cs typeface="Arial"/>
            </a:endParaRPr>
          </a:p>
          <a:p>
            <a:pPr marL="342900" indent="-342900">
              <a:buFont typeface="Arial"/>
              <a:buChar char="•"/>
              <a:defRPr/>
            </a:pPr>
            <a:r>
              <a:rPr lang="en-US" sz="2000" dirty="0">
                <a:latin typeface="+mj-lt"/>
                <a:cs typeface="Arial"/>
              </a:rPr>
              <a:t>If</a:t>
            </a:r>
            <a:r>
              <a:rPr lang="en-US" sz="2000" dirty="0">
                <a:solidFill>
                  <a:srgbClr val="000000"/>
                </a:solidFill>
                <a:latin typeface="+mj-lt"/>
                <a:cs typeface="Arial"/>
              </a:rPr>
              <a:t> invited, please know that your student needs to ‘verify’ their score by taking the ACT or SAT.</a:t>
            </a:r>
            <a:endParaRPr lang="en-US">
              <a:ea typeface="Calibri"/>
              <a:cs typeface="Arial"/>
            </a:endParaRPr>
          </a:p>
          <a:p>
            <a:pPr>
              <a:defRPr/>
            </a:pPr>
            <a:endParaRPr lang="en-US" sz="2000" dirty="0">
              <a:solidFill>
                <a:srgbClr val="000000"/>
              </a:solidFill>
              <a:latin typeface="+mj-lt"/>
              <a:cs typeface="Arial"/>
            </a:endParaRPr>
          </a:p>
          <a:p>
            <a:pPr>
              <a:defRPr/>
            </a:pPr>
            <a:r>
              <a:rPr lang="en-US" sz="2400" dirty="0">
                <a:solidFill>
                  <a:srgbClr val="000000"/>
                </a:solidFill>
                <a:latin typeface="+mj-lt"/>
                <a:cs typeface="Arial"/>
              </a:rPr>
              <a:t>   </a:t>
            </a:r>
            <a:r>
              <a:rPr lang="en-US" b="1" dirty="0">
                <a:solidFill>
                  <a:srgbClr val="000000"/>
                </a:solidFill>
                <a:latin typeface="+mj-lt"/>
                <a:cs typeface="Arial"/>
              </a:rPr>
              <a:t>~ </a:t>
            </a:r>
            <a:r>
              <a:rPr lang="en-US" dirty="0">
                <a:solidFill>
                  <a:srgbClr val="000000"/>
                </a:solidFill>
                <a:latin typeface="+mj-lt"/>
                <a:cs typeface="Arial"/>
              </a:rPr>
              <a:t>ACT National Test Dates: April 5</a:t>
            </a:r>
            <a:r>
              <a:rPr lang="en-US" baseline="30000" dirty="0">
                <a:solidFill>
                  <a:srgbClr val="000000"/>
                </a:solidFill>
                <a:latin typeface="+mj-lt"/>
                <a:cs typeface="Arial"/>
              </a:rPr>
              <a:t>th</a:t>
            </a:r>
            <a:r>
              <a:rPr lang="en-US" dirty="0">
                <a:solidFill>
                  <a:srgbClr val="000000"/>
                </a:solidFill>
                <a:latin typeface="+mj-lt"/>
                <a:cs typeface="Arial"/>
              </a:rPr>
              <a:t>, June 14</a:t>
            </a:r>
            <a:r>
              <a:rPr lang="en-US" baseline="30000" dirty="0">
                <a:solidFill>
                  <a:srgbClr val="000000"/>
                </a:solidFill>
                <a:latin typeface="+mj-lt"/>
                <a:cs typeface="Arial"/>
              </a:rPr>
              <a:t>th</a:t>
            </a:r>
            <a:r>
              <a:rPr lang="en-US" dirty="0">
                <a:solidFill>
                  <a:srgbClr val="000000"/>
                </a:solidFill>
                <a:latin typeface="+mj-lt"/>
                <a:cs typeface="Arial"/>
              </a:rPr>
              <a:t>, July 12</a:t>
            </a:r>
            <a:r>
              <a:rPr lang="en-US" baseline="30000" dirty="0">
                <a:solidFill>
                  <a:srgbClr val="000000"/>
                </a:solidFill>
                <a:latin typeface="+mj-lt"/>
                <a:cs typeface="Arial"/>
              </a:rPr>
              <a:t>th</a:t>
            </a:r>
            <a:endParaRPr lang="en-US" dirty="0">
              <a:cs typeface="Arial"/>
            </a:endParaRPr>
          </a:p>
          <a:p>
            <a:pPr>
              <a:defRPr/>
            </a:pPr>
            <a:r>
              <a:rPr lang="en-US" dirty="0">
                <a:solidFill>
                  <a:srgbClr val="000000"/>
                </a:solidFill>
                <a:latin typeface="+mj-lt"/>
                <a:cs typeface="Arial"/>
              </a:rPr>
              <a:t>    </a:t>
            </a:r>
            <a:r>
              <a:rPr lang="en-US" b="1" i="1" dirty="0">
                <a:solidFill>
                  <a:srgbClr val="000000"/>
                </a:solidFill>
                <a:latin typeface="+mj-lt"/>
                <a:cs typeface="Arial"/>
              </a:rPr>
              <a:t>(reminder: all Juniors will take the ACT at HHS April 8, 2025)</a:t>
            </a:r>
            <a:endParaRPr lang="en-US" dirty="0">
              <a:cs typeface="Arial"/>
            </a:endParaRPr>
          </a:p>
          <a:p>
            <a:pPr>
              <a:defRPr/>
            </a:pPr>
            <a:r>
              <a:rPr lang="en-US" i="1" dirty="0">
                <a:solidFill>
                  <a:srgbClr val="000000"/>
                </a:solidFill>
                <a:latin typeface="+mj-lt"/>
                <a:cs typeface="Arial"/>
              </a:rPr>
              <a:t>  </a:t>
            </a:r>
            <a:endParaRPr lang="en-US" dirty="0">
              <a:cs typeface="Arial"/>
            </a:endParaRPr>
          </a:p>
          <a:p>
            <a:pPr>
              <a:defRPr/>
            </a:pPr>
            <a:r>
              <a:rPr lang="en-US" dirty="0">
                <a:solidFill>
                  <a:srgbClr val="000000"/>
                </a:solidFill>
                <a:latin typeface="+mj-lt"/>
                <a:cs typeface="Arial"/>
              </a:rPr>
              <a:t>  ~ SAT National Test Dates: May 3</a:t>
            </a:r>
            <a:r>
              <a:rPr lang="en-US" baseline="30000" dirty="0">
                <a:solidFill>
                  <a:srgbClr val="000000"/>
                </a:solidFill>
                <a:latin typeface="+mj-lt"/>
                <a:cs typeface="Arial"/>
              </a:rPr>
              <a:t>rd</a:t>
            </a:r>
            <a:r>
              <a:rPr lang="en-US" dirty="0">
                <a:solidFill>
                  <a:srgbClr val="000000"/>
                </a:solidFill>
                <a:latin typeface="+mj-lt"/>
                <a:cs typeface="Arial"/>
              </a:rPr>
              <a:t>, June 7th</a:t>
            </a:r>
            <a:endParaRPr lang="en-US" dirty="0">
              <a:cs typeface="Arial"/>
            </a:endParaRPr>
          </a:p>
          <a:p>
            <a:pPr>
              <a:defRPr/>
            </a:pPr>
            <a:r>
              <a:rPr lang="en-US" dirty="0">
                <a:solidFill>
                  <a:srgbClr val="000000"/>
                </a:solidFill>
                <a:latin typeface="+mj-lt"/>
                <a:cs typeface="Arial"/>
              </a:rPr>
              <a:t>  </a:t>
            </a:r>
            <a:endParaRPr lang="en-US" dirty="0">
              <a:cs typeface="Arial"/>
            </a:endParaRPr>
          </a:p>
          <a:p>
            <a:pPr>
              <a:defRPr/>
            </a:pPr>
            <a:endParaRPr lang="en-US" altLang="en-US" dirty="0">
              <a:solidFill>
                <a:srgbClr val="FF0000"/>
              </a:solidFill>
              <a:latin typeface="+mj-lt"/>
            </a:endParaRPr>
          </a:p>
          <a:p>
            <a:pPr eaLnBrk="1" hangingPunct="1">
              <a:defRPr/>
            </a:pPr>
            <a:endParaRPr lang="en-US" altLang="en-US" dirty="0">
              <a:solidFill>
                <a:srgbClr val="000000"/>
              </a:solidFill>
              <a:latin typeface="+mj-lt"/>
            </a:endParaRPr>
          </a:p>
          <a:p>
            <a:pPr marL="342900" indent="-342900">
              <a:buFont typeface="Arial" panose="020B0604020202020204" pitchFamily="34" charset="0"/>
              <a:buChar char="•"/>
              <a:defRPr/>
            </a:pPr>
            <a:endParaRPr lang="en-US" dirty="0">
              <a:ea typeface="Calibri" panose="020F0502020204030204" pitchFamily="34" charset="0"/>
              <a:cs typeface="Calibri" panose="020F0502020204030204" pitchFamily="34" charset="0"/>
            </a:endParaRPr>
          </a:p>
          <a:p>
            <a:pPr>
              <a:defRPr/>
            </a:pPr>
            <a:endParaRPr lang="en-US" dirty="0">
              <a:solidFill>
                <a:srgbClr val="5A4D5A"/>
              </a:solidFill>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57B91266-4139-B03E-6F71-E3404CBA9E85}"/>
              </a:ext>
            </a:extLst>
          </p:cNvPr>
          <p:cNvPicPr>
            <a:picLocks noChangeAspect="1"/>
          </p:cNvPicPr>
          <p:nvPr/>
        </p:nvPicPr>
        <p:blipFill>
          <a:blip r:embed="rId3">
            <a:extLst>
              <a:ext uri="{28A0092B-C50C-407E-A947-70E740481C1C}">
                <a14:useLocalDpi xmlns:a14="http://schemas.microsoft.com/office/drawing/2010/main" val="0"/>
              </a:ext>
            </a:extLst>
          </a:blip>
          <a:srcRect t="13725" r="61240"/>
          <a:stretch>
            <a:fillRect/>
          </a:stretch>
        </p:blipFill>
        <p:spPr bwMode="auto">
          <a:xfrm>
            <a:off x="273050" y="236538"/>
            <a:ext cx="2362200" cy="2971800"/>
          </a:xfrm>
          <a:prstGeom prst="rect">
            <a:avLst/>
          </a:prstGeom>
          <a:noFill/>
          <a:ln w="28575">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6627" name="Picture 2">
            <a:extLst>
              <a:ext uri="{FF2B5EF4-FFF2-40B4-BE49-F238E27FC236}">
                <a16:creationId xmlns:a16="http://schemas.microsoft.com/office/drawing/2014/main" id="{633A26AE-DC7E-F300-351B-7FE2193329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5188" y="1365250"/>
            <a:ext cx="3092450" cy="54927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623D054A-B5DF-AE26-A8FB-AD5D570391D9}"/>
              </a:ext>
            </a:extLst>
          </p:cNvPr>
          <p:cNvSpPr/>
          <p:nvPr/>
        </p:nvSpPr>
        <p:spPr>
          <a:xfrm rot="9630526">
            <a:off x="7115175" y="5948363"/>
            <a:ext cx="977900" cy="20002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Arrow: Right 4">
            <a:extLst>
              <a:ext uri="{FF2B5EF4-FFF2-40B4-BE49-F238E27FC236}">
                <a16:creationId xmlns:a16="http://schemas.microsoft.com/office/drawing/2014/main" id="{4AED0050-305C-D0CE-8C28-F2767E51C273}"/>
              </a:ext>
            </a:extLst>
          </p:cNvPr>
          <p:cNvSpPr/>
          <p:nvPr/>
        </p:nvSpPr>
        <p:spPr>
          <a:xfrm rot="14257186">
            <a:off x="1554956" y="1737519"/>
            <a:ext cx="801688" cy="209550"/>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0" name="TextBox 5">
            <a:extLst>
              <a:ext uri="{FF2B5EF4-FFF2-40B4-BE49-F238E27FC236}">
                <a16:creationId xmlns:a16="http://schemas.microsoft.com/office/drawing/2014/main" id="{7AF54043-2115-AE97-076B-EE152F007440}"/>
              </a:ext>
            </a:extLst>
          </p:cNvPr>
          <p:cNvSpPr txBox="1">
            <a:spLocks noChangeArrowheads="1"/>
          </p:cNvSpPr>
          <p:nvPr/>
        </p:nvSpPr>
        <p:spPr bwMode="auto">
          <a:xfrm>
            <a:off x="719138" y="6300788"/>
            <a:ext cx="472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b="1" dirty="0">
                <a:solidFill>
                  <a:schemeClr val="tx2"/>
                </a:solidFill>
                <a:latin typeface="Century Schoolbook" panose="02040604050505020304" pitchFamily="18" charset="0"/>
                <a:hlinkClick r:id="rId5">
                  <a:extLst>
                    <a:ext uri="{A12FA001-AC4F-418D-AE19-62706E023703}">
                      <ahyp:hlinkClr xmlns:ahyp="http://schemas.microsoft.com/office/drawing/2018/hyperlinkcolor" val="tx"/>
                    </a:ext>
                  </a:extLst>
                </a:hlinkClick>
              </a:rPr>
              <a:t>www.hhs.helenaschools.org</a:t>
            </a:r>
            <a:endParaRPr lang="en-US" altLang="en-US" sz="2400" b="1" dirty="0">
              <a:solidFill>
                <a:schemeClr val="tx2"/>
              </a:solidFill>
              <a:latin typeface="Century Schoolbook" panose="02040604050505020304" pitchFamily="18" charset="0"/>
            </a:endParaRPr>
          </a:p>
          <a:p>
            <a:endParaRPr lang="en-US" altLang="en-US" dirty="0">
              <a:latin typeface="Century Schoolbook" panose="02040604050505020304" pitchFamily="18" charset="0"/>
            </a:endParaRPr>
          </a:p>
          <a:p>
            <a:endParaRPr lang="en-US" altLang="en-US" dirty="0">
              <a:latin typeface="Century Schoolbook" panose="02040604050505020304" pitchFamily="18" charset="0"/>
            </a:endParaRPr>
          </a:p>
        </p:txBody>
      </p:sp>
      <p:pic>
        <p:nvPicPr>
          <p:cNvPr id="26631" name="Audio 11">
            <a:hlinkClick r:id="" action="ppaction://media"/>
            <a:extLst>
              <a:ext uri="{FF2B5EF4-FFF2-40B4-BE49-F238E27FC236}">
                <a16:creationId xmlns:a16="http://schemas.microsoft.com/office/drawing/2014/main" id="{C0C9A9A2-D80F-C8AE-5596-4ECA4A42CC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7442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a:extLst>
              <a:ext uri="{FF2B5EF4-FFF2-40B4-BE49-F238E27FC236}">
                <a16:creationId xmlns:a16="http://schemas.microsoft.com/office/drawing/2014/main" id="{25B78931-CB3E-2B98-70AC-47F16EAF1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38200" y="3446182"/>
            <a:ext cx="4029075" cy="261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a:extLst>
              <a:ext uri="{FF2B5EF4-FFF2-40B4-BE49-F238E27FC236}">
                <a16:creationId xmlns:a16="http://schemas.microsoft.com/office/drawing/2014/main" id="{41A3028A-A9DD-E333-3672-105D265F7D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3067050" y="304800"/>
            <a:ext cx="255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12F76-D0CF-039D-8632-508391CD4921}"/>
              </a:ext>
            </a:extLst>
          </p:cNvPr>
          <p:cNvSpPr>
            <a:spLocks noGrp="1"/>
          </p:cNvSpPr>
          <p:nvPr>
            <p:ph idx="1"/>
          </p:nvPr>
        </p:nvSpPr>
        <p:spPr>
          <a:xfrm>
            <a:off x="533400" y="1905000"/>
            <a:ext cx="8245475" cy="4184650"/>
          </a:xfrm>
        </p:spPr>
        <p:txBody>
          <a:bodyPr/>
          <a:lstStyle/>
          <a:p>
            <a:pPr marL="0" indent="0" algn="ctr">
              <a:buFont typeface="Corbel" panose="020B0503020204020204" pitchFamily="34" charset="0"/>
              <a:buNone/>
              <a:defRPr/>
            </a:pPr>
            <a:r>
              <a:rPr lang="en-US" sz="8000" dirty="0">
                <a:latin typeface="+mj-lt"/>
              </a:rPr>
              <a:t>Alexis Navarette</a:t>
            </a:r>
          </a:p>
          <a:p>
            <a:pPr marL="0" indent="0" algn="ctr">
              <a:buFont typeface="Corbel" panose="020B0503020204020204" pitchFamily="34" charset="0"/>
              <a:buNone/>
              <a:defRPr/>
            </a:pPr>
            <a:r>
              <a:rPr lang="en-US" sz="8000" dirty="0">
                <a:latin typeface="+mj-lt"/>
              </a:rPr>
              <a:t>324-2225</a:t>
            </a:r>
          </a:p>
          <a:p>
            <a:pPr marL="0" indent="0" algn="ctr">
              <a:buFont typeface="Corbel" panose="020B0503020204020204" pitchFamily="34" charset="0"/>
              <a:buNone/>
              <a:defRPr/>
            </a:pPr>
            <a:r>
              <a:rPr lang="en-US" sz="4400" dirty="0">
                <a:latin typeface="+mj-lt"/>
                <a:hlinkClick r:id="rId3"/>
              </a:rPr>
              <a:t>anavarrete@helenaschools.org</a:t>
            </a:r>
            <a:r>
              <a:rPr lang="en-US" sz="4400" dirty="0">
                <a:latin typeface="+mj-lt"/>
              </a:rPr>
              <a:t> </a:t>
            </a:r>
          </a:p>
        </p:txBody>
      </p:sp>
      <p:sp>
        <p:nvSpPr>
          <p:cNvPr id="6" name="Title 1">
            <a:extLst>
              <a:ext uri="{FF2B5EF4-FFF2-40B4-BE49-F238E27FC236}">
                <a16:creationId xmlns:a16="http://schemas.microsoft.com/office/drawing/2014/main" id="{F3CB058B-007A-8CC3-65EA-6105A88E1F82}"/>
              </a:ext>
            </a:extLst>
          </p:cNvPr>
          <p:cNvSpPr txBox="1">
            <a:spLocks/>
          </p:cNvSpPr>
          <p:nvPr/>
        </p:nvSpPr>
        <p:spPr bwMode="auto">
          <a:xfrm>
            <a:off x="2105025" y="768350"/>
            <a:ext cx="6673850" cy="755650"/>
          </a:xfrm>
          <a:prstGeom prst="rect">
            <a:avLst/>
          </a:prstGeom>
          <a:noFill/>
          <a:ln>
            <a:noFill/>
          </a:ln>
        </p:spPr>
        <p:txBody>
          <a:bodyPr/>
          <a:lstStyle>
            <a:lvl1pPr algn="l" defTabSz="685800" rtl="0" eaLnBrk="0" fontAlgn="base" hangingPunct="0">
              <a:lnSpc>
                <a:spcPct val="99000"/>
              </a:lnSpc>
              <a:spcBef>
                <a:spcPct val="0"/>
              </a:spcBef>
              <a:spcAft>
                <a:spcPct val="0"/>
              </a:spcAft>
              <a:defRPr sz="3800" kern="1200">
                <a:solidFill>
                  <a:srgbClr val="5A4D5A"/>
                </a:solidFill>
                <a:latin typeface="+mj-lt"/>
                <a:ea typeface="+mj-ea"/>
                <a:cs typeface="+mj-cs"/>
              </a:defRPr>
            </a:lvl1pPr>
            <a:lvl2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2pPr>
            <a:lvl3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3pPr>
            <a:lvl4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4pPr>
            <a:lvl5pPr algn="l" defTabSz="685800" rtl="0" eaLnBrk="0" fontAlgn="base" hangingPunct="0">
              <a:lnSpc>
                <a:spcPct val="99000"/>
              </a:lnSpc>
              <a:spcBef>
                <a:spcPct val="0"/>
              </a:spcBef>
              <a:spcAft>
                <a:spcPct val="0"/>
              </a:spcAft>
              <a:defRPr sz="3800">
                <a:solidFill>
                  <a:srgbClr val="5A4D5A"/>
                </a:solidFill>
                <a:latin typeface="Century Schoolbook" panose="02040604050505020304" pitchFamily="18" charset="0"/>
              </a:defRPr>
            </a:lvl5pPr>
            <a:lvl6pPr marL="4572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6pPr>
            <a:lvl7pPr marL="9144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7pPr>
            <a:lvl8pPr marL="13716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8pPr>
            <a:lvl9pPr marL="1828800" algn="l" defTabSz="685800" rtl="0" fontAlgn="base">
              <a:lnSpc>
                <a:spcPct val="99000"/>
              </a:lnSpc>
              <a:spcBef>
                <a:spcPct val="0"/>
              </a:spcBef>
              <a:spcAft>
                <a:spcPct val="0"/>
              </a:spcAft>
              <a:defRPr sz="3800">
                <a:solidFill>
                  <a:srgbClr val="5A4D5A"/>
                </a:solidFill>
                <a:latin typeface="Century Schoolbook" panose="02040604050505020304" pitchFamily="18" charset="0"/>
              </a:defRPr>
            </a:lvl9pPr>
          </a:lstStyle>
          <a:p>
            <a:pPr algn="r">
              <a:defRPr/>
            </a:pPr>
            <a:r>
              <a:rPr lang="en-US" altLang="en-US" sz="4800" cap="small" dirty="0"/>
              <a:t>Up Next: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C5E889C-3CEF-99CD-99B7-90146E99143D}"/>
              </a:ext>
            </a:extLst>
          </p:cNvPr>
          <p:cNvSpPr>
            <a:spLocks noGrp="1"/>
          </p:cNvSpPr>
          <p:nvPr>
            <p:ph type="title"/>
          </p:nvPr>
        </p:nvSpPr>
        <p:spPr>
          <a:xfrm>
            <a:off x="2108200" y="857250"/>
            <a:ext cx="6673850" cy="831850"/>
          </a:xfrm>
        </p:spPr>
        <p:txBody>
          <a:bodyPr/>
          <a:lstStyle/>
          <a:p>
            <a:pPr algn="r" eaLnBrk="1" hangingPunct="1">
              <a:defRPr/>
            </a:pPr>
            <a:r>
              <a:rPr lang="en-US" altLang="en-US" b="1" dirty="0">
                <a:effectLst>
                  <a:outerShdw blurRad="38100" dist="38100" dir="2700000" algn="tl">
                    <a:srgbClr val="000000">
                      <a:alpha val="43137"/>
                    </a:srgbClr>
                  </a:outerShdw>
                </a:effectLst>
              </a:rPr>
              <a:t>Jr. Year tasks</a:t>
            </a:r>
          </a:p>
        </p:txBody>
      </p:sp>
      <p:sp>
        <p:nvSpPr>
          <p:cNvPr id="35843" name="Rectangle 3">
            <a:extLst>
              <a:ext uri="{FF2B5EF4-FFF2-40B4-BE49-F238E27FC236}">
                <a16:creationId xmlns:a16="http://schemas.microsoft.com/office/drawing/2014/main" id="{F9D221EC-3F60-F915-369B-FA15D7B624C3}"/>
              </a:ext>
            </a:extLst>
          </p:cNvPr>
          <p:cNvSpPr>
            <a:spLocks noGrp="1"/>
          </p:cNvSpPr>
          <p:nvPr>
            <p:ph idx="1"/>
          </p:nvPr>
        </p:nvSpPr>
        <p:spPr>
          <a:xfrm>
            <a:off x="457200" y="1689100"/>
            <a:ext cx="8229600" cy="5168900"/>
          </a:xfrm>
        </p:spPr>
        <p:txBody>
          <a:bodyPr/>
          <a:lstStyle/>
          <a:p>
            <a:pPr eaLnBrk="1" hangingPunct="1">
              <a:buFont typeface="Arial" panose="020B0604020202020204" pitchFamily="34" charset="0"/>
              <a:buChar char="•"/>
              <a:defRPr/>
            </a:pPr>
            <a:r>
              <a:rPr lang="en-US" altLang="en-US" sz="2400" dirty="0">
                <a:latin typeface="+mj-lt"/>
              </a:rPr>
              <a:t>Academic success</a:t>
            </a:r>
          </a:p>
          <a:p>
            <a:pPr eaLnBrk="1" hangingPunct="1">
              <a:buFont typeface="Arial" panose="020B0604020202020204" pitchFamily="34" charset="0"/>
              <a:buChar char="•"/>
              <a:defRPr/>
            </a:pPr>
            <a:r>
              <a:rPr lang="en-US" altLang="en-US" sz="2400" dirty="0">
                <a:latin typeface="+mj-lt"/>
              </a:rPr>
              <a:t>Get involved (join a club/volunteer)</a:t>
            </a:r>
          </a:p>
          <a:p>
            <a:pPr eaLnBrk="1" hangingPunct="1">
              <a:buFont typeface="Arial" panose="020B0604020202020204" pitchFamily="34" charset="0"/>
              <a:buChar char="•"/>
              <a:defRPr/>
            </a:pPr>
            <a:r>
              <a:rPr lang="en-US" altLang="en-US" sz="2400" dirty="0">
                <a:latin typeface="+mj-lt"/>
              </a:rPr>
              <a:t>Job Shadows/Internships</a:t>
            </a:r>
          </a:p>
          <a:p>
            <a:pPr eaLnBrk="1" hangingPunct="1">
              <a:buFont typeface="Arial" panose="020B0604020202020204" pitchFamily="34" charset="0"/>
              <a:buChar char="•"/>
              <a:defRPr/>
            </a:pPr>
            <a:r>
              <a:rPr lang="en-US" altLang="en-US" sz="2400" dirty="0">
                <a:latin typeface="+mj-lt"/>
              </a:rPr>
              <a:t>College &amp; Military Visits</a:t>
            </a:r>
          </a:p>
          <a:p>
            <a:pPr eaLnBrk="1" hangingPunct="1">
              <a:buFont typeface="Arial" panose="020B0604020202020204" pitchFamily="34" charset="0"/>
              <a:buChar char="•"/>
              <a:defRPr/>
            </a:pPr>
            <a:r>
              <a:rPr lang="en-US" altLang="en-US" sz="2400" dirty="0">
                <a:latin typeface="+mj-lt"/>
              </a:rPr>
              <a:t>Scholarships</a:t>
            </a:r>
          </a:p>
          <a:p>
            <a:pPr eaLnBrk="1" hangingPunct="1">
              <a:buFont typeface="Arial" panose="020B0604020202020204" pitchFamily="34" charset="0"/>
              <a:buChar char="•"/>
              <a:defRPr/>
            </a:pPr>
            <a:r>
              <a:rPr lang="en-US" altLang="en-US" sz="2400" dirty="0">
                <a:latin typeface="+mj-lt"/>
              </a:rPr>
              <a:t>Register for ACT/SAT if desired:</a:t>
            </a:r>
          </a:p>
          <a:p>
            <a:pPr marL="0" indent="0" eaLnBrk="1" hangingPunct="1">
              <a:buFont typeface="Corbel" panose="020B0503020204020204" pitchFamily="34" charset="0"/>
              <a:buNone/>
              <a:defRPr/>
            </a:pPr>
            <a:r>
              <a:rPr lang="en-US" altLang="en-US" sz="1800" b="1" dirty="0">
                <a:latin typeface="+mj-lt"/>
              </a:rPr>
              <a:t>~ </a:t>
            </a:r>
            <a:r>
              <a:rPr lang="en-US" altLang="en-US" sz="1800" u="sng" dirty="0">
                <a:latin typeface="+mj-lt"/>
              </a:rPr>
              <a:t>ACT National Test Dates: Apr 5</a:t>
            </a:r>
            <a:r>
              <a:rPr lang="en-US" altLang="en-US" sz="1800" u="sng" baseline="30000" dirty="0">
                <a:latin typeface="+mj-lt"/>
              </a:rPr>
              <a:t>th</a:t>
            </a:r>
            <a:r>
              <a:rPr lang="en-US" altLang="en-US" sz="1800" u="sng" dirty="0">
                <a:latin typeface="+mj-lt"/>
              </a:rPr>
              <a:t> , June 14</a:t>
            </a:r>
            <a:r>
              <a:rPr lang="en-US" altLang="en-US" sz="1800" u="sng" baseline="30000" dirty="0">
                <a:latin typeface="+mj-lt"/>
              </a:rPr>
              <a:t>th</a:t>
            </a:r>
            <a:r>
              <a:rPr lang="en-US" altLang="en-US" sz="1800" u="sng" dirty="0">
                <a:latin typeface="+mj-lt"/>
              </a:rPr>
              <a:t> , July 12th   </a:t>
            </a:r>
            <a:r>
              <a:rPr lang="en-US" altLang="en-US" sz="1800" dirty="0">
                <a:latin typeface="+mj-lt"/>
              </a:rPr>
              <a:t>	</a:t>
            </a:r>
          </a:p>
          <a:p>
            <a:pPr marL="0" indent="0" eaLnBrk="1" hangingPunct="1">
              <a:buFont typeface="Corbel" panose="020B0503020204020204" pitchFamily="34" charset="0"/>
              <a:buNone/>
              <a:defRPr/>
            </a:pPr>
            <a:r>
              <a:rPr lang="en-US" altLang="en-US" sz="1600" i="1" dirty="0">
                <a:latin typeface="+mj-lt"/>
              </a:rPr>
              <a:t>(reminder: all Juniors will take the ACT at HHS during April 8, 2025)</a:t>
            </a:r>
          </a:p>
          <a:p>
            <a:pPr marL="0" indent="0" eaLnBrk="1" hangingPunct="1">
              <a:buFont typeface="Corbel" panose="020B0503020204020204" pitchFamily="34" charset="0"/>
              <a:buNone/>
              <a:defRPr/>
            </a:pPr>
            <a:r>
              <a:rPr lang="en-US" altLang="en-US" sz="1800" dirty="0">
                <a:latin typeface="+mj-lt"/>
              </a:rPr>
              <a:t>~ </a:t>
            </a:r>
            <a:r>
              <a:rPr lang="en-US" altLang="en-US" sz="1800" u="sng" dirty="0">
                <a:latin typeface="+mj-lt"/>
              </a:rPr>
              <a:t>SAT National Test Dates: May 3</a:t>
            </a:r>
            <a:r>
              <a:rPr lang="en-US" altLang="en-US" sz="1800" u="sng" baseline="30000" dirty="0">
                <a:latin typeface="+mj-lt"/>
              </a:rPr>
              <a:t>rd</a:t>
            </a:r>
            <a:r>
              <a:rPr lang="en-US" altLang="en-US" sz="1800" u="sng" dirty="0">
                <a:latin typeface="+mj-lt"/>
              </a:rPr>
              <a:t> , June 7</a:t>
            </a:r>
            <a:r>
              <a:rPr lang="en-US" altLang="en-US" sz="1800" u="sng" baseline="30000" dirty="0">
                <a:latin typeface="+mj-lt"/>
              </a:rPr>
              <a:t>th</a:t>
            </a:r>
          </a:p>
          <a:p>
            <a:pPr marL="0" indent="0" eaLnBrk="1" hangingPunct="1">
              <a:buFont typeface="Corbel" panose="020B0503020204020204" pitchFamily="34" charset="0"/>
              <a:buNone/>
              <a:defRPr/>
            </a:pPr>
            <a:r>
              <a:rPr lang="en-US" altLang="en-US" sz="1800" i="1" baseline="30000" dirty="0">
                <a:latin typeface="+mj-lt"/>
              </a:rPr>
              <a:t>(reminder: SAT testing is ONLY available in digital format; students who need to borrow a device from College Board will need to register and request their device earlier than the registration deadline – at least 30 days before test day)</a:t>
            </a:r>
          </a:p>
          <a:p>
            <a:pPr marL="0" indent="0" eaLnBrk="1" hangingPunct="1">
              <a:buFont typeface="Corbel" panose="020B0503020204020204" pitchFamily="34" charset="0"/>
              <a:buNone/>
              <a:defRPr/>
            </a:pPr>
            <a:endParaRPr lang="en-US" altLang="en-US" sz="1800" b="1" i="1" u="sng" dirty="0">
              <a:latin typeface="+mj-lt"/>
            </a:endParaRPr>
          </a:p>
        </p:txBody>
      </p:sp>
      <p:pic>
        <p:nvPicPr>
          <p:cNvPr id="55300" name="Picture 4" descr="MCj04248340000[1]">
            <a:extLst>
              <a:ext uri="{FF2B5EF4-FFF2-40B4-BE49-F238E27FC236}">
                <a16:creationId xmlns:a16="http://schemas.microsoft.com/office/drawing/2014/main" id="{696A31D5-4D15-FC07-8720-CF06293B2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20675"/>
            <a:ext cx="1841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01C410A-8C0C-0EE8-BDE3-4B7E1474A0C9}"/>
              </a:ext>
            </a:extLst>
          </p:cNvPr>
          <p:cNvSpPr>
            <a:spLocks noGrp="1"/>
          </p:cNvSpPr>
          <p:nvPr>
            <p:ph type="title"/>
          </p:nvPr>
        </p:nvSpPr>
        <p:spPr>
          <a:xfrm>
            <a:off x="2105025" y="838200"/>
            <a:ext cx="6673850" cy="700088"/>
          </a:xfrm>
        </p:spPr>
        <p:txBody>
          <a:bodyPr/>
          <a:lstStyle/>
          <a:p>
            <a:pPr algn="r" eaLnBrk="1" hangingPunct="1">
              <a:defRPr/>
            </a:pPr>
            <a:r>
              <a:rPr lang="en-US" altLang="en-US" b="1" dirty="0">
                <a:solidFill>
                  <a:schemeClr val="tx2">
                    <a:lumMod val="75000"/>
                    <a:lumOff val="25000"/>
                  </a:schemeClr>
                </a:solidFill>
                <a:effectLst>
                  <a:outerShdw blurRad="38100" dist="38100" dir="2700000" algn="tl">
                    <a:srgbClr val="000000">
                      <a:alpha val="43137"/>
                    </a:srgbClr>
                  </a:outerShdw>
                </a:effectLst>
              </a:rPr>
              <a:t>Montana Career Information System (MCIS)</a:t>
            </a:r>
          </a:p>
        </p:txBody>
      </p:sp>
      <p:sp>
        <p:nvSpPr>
          <p:cNvPr id="26627" name="Content Placeholder 2">
            <a:extLst>
              <a:ext uri="{FF2B5EF4-FFF2-40B4-BE49-F238E27FC236}">
                <a16:creationId xmlns:a16="http://schemas.microsoft.com/office/drawing/2014/main" id="{F3B5A02E-694D-942A-633A-0548B2262DF0}"/>
              </a:ext>
            </a:extLst>
          </p:cNvPr>
          <p:cNvSpPr>
            <a:spLocks noGrp="1"/>
          </p:cNvSpPr>
          <p:nvPr>
            <p:ph idx="1"/>
          </p:nvPr>
        </p:nvSpPr>
        <p:spPr>
          <a:xfrm>
            <a:off x="1143000" y="2743200"/>
            <a:ext cx="7635875" cy="3657600"/>
          </a:xfrm>
        </p:spPr>
        <p:txBody>
          <a:bodyPr rtlCol="0">
            <a:normAutofit/>
          </a:bodyPr>
          <a:lstStyle/>
          <a:p>
            <a:pPr marL="0" indent="0" eaLnBrk="1" fontAlgn="auto" hangingPunct="1">
              <a:spcBef>
                <a:spcPts val="930"/>
              </a:spcBef>
              <a:spcAft>
                <a:spcPts val="0"/>
              </a:spcAft>
              <a:buFont typeface="Wingdings" panose="05000000000000000000" pitchFamily="2" charset="2"/>
              <a:buNone/>
              <a:defRPr/>
            </a:pPr>
            <a:endParaRPr lang="en-US" altLang="en-US" dirty="0">
              <a:solidFill>
                <a:schemeClr val="tx2">
                  <a:lumMod val="75000"/>
                  <a:lumOff val="25000"/>
                </a:schemeClr>
              </a:solidFill>
            </a:endParaRPr>
          </a:p>
          <a:p>
            <a:pPr eaLnBrk="1" fontAlgn="auto" hangingPunct="1">
              <a:spcBef>
                <a:spcPts val="930"/>
              </a:spcBef>
              <a:spcAft>
                <a:spcPts val="0"/>
              </a:spcAft>
              <a:buFont typeface="Arial" panose="020B0604020202020204" pitchFamily="34" charset="0"/>
              <a:buChar char="•"/>
              <a:defRPr/>
            </a:pPr>
            <a:r>
              <a:rPr lang="en-US" altLang="en-US" dirty="0">
                <a:solidFill>
                  <a:schemeClr val="tx2">
                    <a:lumMod val="75000"/>
                    <a:lumOff val="25000"/>
                  </a:schemeClr>
                </a:solidFill>
                <a:latin typeface="+mj-lt"/>
              </a:rPr>
              <a:t>Excellent resource for college and career research!</a:t>
            </a:r>
          </a:p>
          <a:p>
            <a:pPr eaLnBrk="1" fontAlgn="auto" hangingPunct="1">
              <a:spcBef>
                <a:spcPts val="930"/>
              </a:spcBef>
              <a:spcAft>
                <a:spcPts val="0"/>
              </a:spcAft>
              <a:buFont typeface="Arial" panose="020B0604020202020204" pitchFamily="34" charset="0"/>
              <a:buChar char="•"/>
              <a:defRPr/>
            </a:pPr>
            <a:r>
              <a:rPr lang="en-US" altLang="en-US" dirty="0">
                <a:solidFill>
                  <a:schemeClr val="tx2">
                    <a:lumMod val="75000"/>
                    <a:lumOff val="25000"/>
                  </a:schemeClr>
                </a:solidFill>
                <a:latin typeface="+mj-lt"/>
              </a:rPr>
              <a:t>There are so many useful tools with MCIS including career interest inventories and scholarship search tools.</a:t>
            </a:r>
          </a:p>
          <a:p>
            <a:pPr eaLnBrk="1" fontAlgn="auto" hangingPunct="1">
              <a:spcBef>
                <a:spcPts val="930"/>
              </a:spcBef>
              <a:spcAft>
                <a:spcPts val="0"/>
              </a:spcAft>
              <a:buFont typeface="Arial" panose="020B0604020202020204" pitchFamily="34" charset="0"/>
              <a:buChar char="•"/>
              <a:defRPr/>
            </a:pPr>
            <a:r>
              <a:rPr lang="en-US" altLang="en-US" dirty="0">
                <a:solidFill>
                  <a:schemeClr val="tx2">
                    <a:lumMod val="75000"/>
                    <a:lumOff val="25000"/>
                  </a:schemeClr>
                </a:solidFill>
                <a:latin typeface="+mj-lt"/>
              </a:rPr>
              <a:t>Counselors will be providing instruction on the use of MCIS to Juniors this Spring.</a:t>
            </a:r>
          </a:p>
          <a:p>
            <a:pPr eaLnBrk="1" fontAlgn="auto" hangingPunct="1">
              <a:spcBef>
                <a:spcPts val="930"/>
              </a:spcBef>
              <a:spcAft>
                <a:spcPts val="0"/>
              </a:spcAft>
              <a:buFont typeface="Arial" panose="020B0604020202020204" pitchFamily="34" charset="0"/>
              <a:buChar char="•"/>
              <a:defRPr/>
            </a:pPr>
            <a:r>
              <a:rPr lang="en-US" altLang="en-US" dirty="0">
                <a:solidFill>
                  <a:schemeClr val="tx2">
                    <a:lumMod val="75000"/>
                    <a:lumOff val="25000"/>
                  </a:schemeClr>
                </a:solidFill>
                <a:latin typeface="+mj-lt"/>
              </a:rPr>
              <a:t>Students can log in using Clever (on school district device) or by creating account at: </a:t>
            </a:r>
            <a:r>
              <a:rPr lang="en-US" altLang="en-US" b="1" dirty="0">
                <a:solidFill>
                  <a:schemeClr val="tx2"/>
                </a:solidFill>
                <a:latin typeface="+mj-lt"/>
                <a:hlinkClick r:id="rId3">
                  <a:extLst>
                    <a:ext uri="{A12FA001-AC4F-418D-AE19-62706E023703}">
                      <ahyp:hlinkClr xmlns:ahyp="http://schemas.microsoft.com/office/drawing/2018/hyperlinkcolor" val="tx"/>
                    </a:ext>
                  </a:extLst>
                </a:hlinkClick>
              </a:rPr>
              <a:t>MCIS login</a:t>
            </a:r>
            <a:endParaRPr lang="en-US" altLang="en-US" b="1" dirty="0">
              <a:solidFill>
                <a:schemeClr val="tx2"/>
              </a:solidFill>
              <a:latin typeface="+mj-lt"/>
            </a:endParaRPr>
          </a:p>
          <a:p>
            <a:pPr eaLnBrk="1" fontAlgn="auto" hangingPunct="1">
              <a:spcBef>
                <a:spcPts val="930"/>
              </a:spcBef>
              <a:spcAft>
                <a:spcPts val="0"/>
              </a:spcAft>
              <a:buFont typeface="Arial" panose="020B0604020202020204" pitchFamily="34" charset="0"/>
              <a:buChar char="•"/>
              <a:defRPr/>
            </a:pPr>
            <a:endParaRPr lang="en-US" altLang="en-US" dirty="0">
              <a:solidFill>
                <a:schemeClr val="tx2">
                  <a:lumMod val="75000"/>
                  <a:lumOff val="25000"/>
                </a:schemeClr>
              </a:solidFill>
              <a:latin typeface="+mj-lt"/>
            </a:endParaRPr>
          </a:p>
          <a:p>
            <a:pPr marL="0" indent="0" eaLnBrk="1" fontAlgn="auto" hangingPunct="1">
              <a:spcBef>
                <a:spcPts val="930"/>
              </a:spcBef>
              <a:spcAft>
                <a:spcPts val="0"/>
              </a:spcAft>
              <a:buFont typeface="Wingdings" panose="05000000000000000000" pitchFamily="2" charset="2"/>
              <a:buNone/>
              <a:defRPr/>
            </a:pPr>
            <a:endParaRPr lang="en-US" altLang="en-US" dirty="0">
              <a:solidFill>
                <a:schemeClr val="tx2">
                  <a:lumMod val="75000"/>
                  <a:lumOff val="25000"/>
                </a:schemeClr>
              </a:solidFill>
              <a:latin typeface="+mj-lt"/>
            </a:endParaRPr>
          </a:p>
        </p:txBody>
      </p:sp>
      <p:pic>
        <p:nvPicPr>
          <p:cNvPr id="56324" name="Picture 2">
            <a:extLst>
              <a:ext uri="{FF2B5EF4-FFF2-40B4-BE49-F238E27FC236}">
                <a16:creationId xmlns:a16="http://schemas.microsoft.com/office/drawing/2014/main" id="{24E913F7-3707-6CFD-5010-64D828D7E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7268">
            <a:off x="427038" y="290513"/>
            <a:ext cx="167005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E0378F8-3ED1-97ED-85B4-79EED5BF55DC}"/>
              </a:ext>
            </a:extLst>
          </p:cNvPr>
          <p:cNvSpPr>
            <a:spLocks noGrp="1"/>
          </p:cNvSpPr>
          <p:nvPr>
            <p:ph type="title"/>
          </p:nvPr>
        </p:nvSpPr>
        <p:spPr>
          <a:xfrm>
            <a:off x="2190750" y="873125"/>
            <a:ext cx="6673850" cy="957263"/>
          </a:xfrm>
        </p:spPr>
        <p:txBody>
          <a:bodyPr/>
          <a:lstStyle/>
          <a:p>
            <a:pPr algn="r">
              <a:defRPr/>
            </a:pPr>
            <a:r>
              <a:rPr lang="en-US" altLang="en-US" b="1" dirty="0">
                <a:effectLst>
                  <a:outerShdw blurRad="38100" dist="38100" dir="2700000" algn="tl">
                    <a:srgbClr val="000000">
                      <a:alpha val="43137"/>
                    </a:srgbClr>
                  </a:outerShdw>
                </a:effectLst>
              </a:rPr>
              <a:t>College &amp; Military Visits</a:t>
            </a:r>
          </a:p>
        </p:txBody>
      </p:sp>
      <p:sp>
        <p:nvSpPr>
          <p:cNvPr id="57347" name="Text Placeholder 6">
            <a:extLst>
              <a:ext uri="{FF2B5EF4-FFF2-40B4-BE49-F238E27FC236}">
                <a16:creationId xmlns:a16="http://schemas.microsoft.com/office/drawing/2014/main" id="{EBB9E3E3-445F-7E87-6BAD-4AB085AD5249}"/>
              </a:ext>
            </a:extLst>
          </p:cNvPr>
          <p:cNvSpPr>
            <a:spLocks noGrp="1"/>
          </p:cNvSpPr>
          <p:nvPr>
            <p:ph type="body" idx="1"/>
          </p:nvPr>
        </p:nvSpPr>
        <p:spPr>
          <a:xfrm>
            <a:off x="622300" y="1588293"/>
            <a:ext cx="3136900" cy="823913"/>
          </a:xfrm>
        </p:spPr>
        <p:txBody>
          <a:bodyPr/>
          <a:lstStyle/>
          <a:p>
            <a:r>
              <a:rPr lang="en-US" altLang="en-US" sz="2400" b="1" dirty="0">
                <a:solidFill>
                  <a:schemeClr val="accent1"/>
                </a:solidFill>
              </a:rPr>
              <a:t>Going there: </a:t>
            </a:r>
          </a:p>
        </p:txBody>
      </p:sp>
      <p:sp>
        <p:nvSpPr>
          <p:cNvPr id="8" name="Content Placeholder 7">
            <a:extLst>
              <a:ext uri="{FF2B5EF4-FFF2-40B4-BE49-F238E27FC236}">
                <a16:creationId xmlns:a16="http://schemas.microsoft.com/office/drawing/2014/main" id="{90CF36BE-C53F-941A-5F57-9C9271EBB914}"/>
              </a:ext>
            </a:extLst>
          </p:cNvPr>
          <p:cNvSpPr>
            <a:spLocks noGrp="1"/>
          </p:cNvSpPr>
          <p:nvPr>
            <p:ph sz="half" idx="2"/>
          </p:nvPr>
        </p:nvSpPr>
        <p:spPr>
          <a:xfrm>
            <a:off x="250825" y="2545556"/>
            <a:ext cx="3508375" cy="3389313"/>
          </a:xfrm>
          <a:prstGeom prst="roundRect">
            <a:avLst/>
          </a:prstGeom>
          <a:solidFill>
            <a:schemeClr val="accent1"/>
          </a:solidFill>
        </p:spPr>
        <p:txBody>
          <a:bodyPr/>
          <a:lstStyle/>
          <a:p>
            <a:pPr>
              <a:buFont typeface="Arial" panose="020B0604020202020204" pitchFamily="34" charset="0"/>
              <a:buChar char="•"/>
              <a:defRPr/>
            </a:pPr>
            <a:r>
              <a:rPr lang="en-US" dirty="0">
                <a:solidFill>
                  <a:schemeClr val="bg1"/>
                </a:solidFill>
              </a:rPr>
              <a:t>Parents excuses student prior to absence. </a:t>
            </a:r>
          </a:p>
          <a:p>
            <a:pPr>
              <a:buFont typeface="Arial" panose="020B0604020202020204" pitchFamily="34" charset="0"/>
              <a:buChar char="•"/>
              <a:defRPr/>
            </a:pPr>
            <a:r>
              <a:rPr lang="en-US" dirty="0">
                <a:solidFill>
                  <a:schemeClr val="bg1"/>
                </a:solidFill>
              </a:rPr>
              <a:t>Obtain written verification from college officials and give it to HHS attendance. </a:t>
            </a:r>
          </a:p>
          <a:p>
            <a:pPr lvl="1">
              <a:defRPr/>
            </a:pPr>
            <a:r>
              <a:rPr lang="en-US" dirty="0">
                <a:solidFill>
                  <a:schemeClr val="bg1"/>
                </a:solidFill>
              </a:rPr>
              <a:t>Absence will be changed to school related.</a:t>
            </a:r>
          </a:p>
          <a:p>
            <a:pPr marL="239712" lvl="1" indent="0">
              <a:buFont typeface="Corbel" panose="020B0503020204020204" pitchFamily="34" charset="0"/>
              <a:buNone/>
              <a:defRPr/>
            </a:pPr>
            <a:r>
              <a:rPr lang="en-US" dirty="0">
                <a:solidFill>
                  <a:schemeClr val="bg1"/>
                </a:solidFill>
              </a:rPr>
              <a:t>* Allowed 2 per year</a:t>
            </a:r>
          </a:p>
        </p:txBody>
      </p:sp>
      <p:sp>
        <p:nvSpPr>
          <p:cNvPr id="57349" name="Text Placeholder 8">
            <a:extLst>
              <a:ext uri="{FF2B5EF4-FFF2-40B4-BE49-F238E27FC236}">
                <a16:creationId xmlns:a16="http://schemas.microsoft.com/office/drawing/2014/main" id="{DBC19BDF-EBD8-C5CF-4B71-868AE792B54F}"/>
              </a:ext>
            </a:extLst>
          </p:cNvPr>
          <p:cNvSpPr>
            <a:spLocks noGrp="1"/>
          </p:cNvSpPr>
          <p:nvPr>
            <p:ph type="body" sz="quarter" idx="3"/>
          </p:nvPr>
        </p:nvSpPr>
        <p:spPr>
          <a:xfrm>
            <a:off x="6553200" y="1596210"/>
            <a:ext cx="3136900" cy="823913"/>
          </a:xfrm>
        </p:spPr>
        <p:txBody>
          <a:bodyPr/>
          <a:lstStyle/>
          <a:p>
            <a:r>
              <a:rPr lang="en-US" altLang="en-US" sz="2400" b="1" dirty="0"/>
              <a:t>Staying here:</a:t>
            </a:r>
          </a:p>
        </p:txBody>
      </p:sp>
      <p:sp>
        <p:nvSpPr>
          <p:cNvPr id="57350" name="Content Placeholder 9">
            <a:extLst>
              <a:ext uri="{FF2B5EF4-FFF2-40B4-BE49-F238E27FC236}">
                <a16:creationId xmlns:a16="http://schemas.microsoft.com/office/drawing/2014/main" id="{E2E05869-CAEC-0618-C899-25B21197DA5C}"/>
              </a:ext>
            </a:extLst>
          </p:cNvPr>
          <p:cNvSpPr>
            <a:spLocks noGrp="1" noChangeArrowheads="1"/>
          </p:cNvSpPr>
          <p:nvPr>
            <p:ph sz="quarter" idx="4"/>
          </p:nvPr>
        </p:nvSpPr>
        <p:spPr>
          <a:xfrm>
            <a:off x="5737245" y="2512434"/>
            <a:ext cx="3352800" cy="3389313"/>
          </a:xfrm>
          <a:prstGeom prst="roundRect">
            <a:avLst>
              <a:gd name="adj" fmla="val 16667"/>
            </a:avLst>
          </a:prstGeom>
          <a:solidFill>
            <a:schemeClr val="accent2"/>
          </a:solidFill>
        </p:spPr>
        <p:txBody>
          <a:bodyPr/>
          <a:lstStyle/>
          <a:p>
            <a:pPr>
              <a:buFont typeface="Arial" panose="020B0604020202020204" pitchFamily="34" charset="0"/>
              <a:buChar char="•"/>
            </a:pPr>
            <a:r>
              <a:rPr lang="en-US" altLang="en-US" dirty="0">
                <a:solidFill>
                  <a:schemeClr val="bg1"/>
                </a:solidFill>
              </a:rPr>
              <a:t>Listen to the bulletin, check bulletin online, check the counseling office website.</a:t>
            </a:r>
          </a:p>
          <a:p>
            <a:pPr>
              <a:buFont typeface="Arial" panose="020B0604020202020204" pitchFamily="34" charset="0"/>
              <a:buChar char="•"/>
            </a:pPr>
            <a:r>
              <a:rPr lang="en-US" altLang="en-US" dirty="0">
                <a:solidFill>
                  <a:schemeClr val="bg1"/>
                </a:solidFill>
              </a:rPr>
              <a:t>Sign-up ahead of time in the counseling office.</a:t>
            </a:r>
          </a:p>
          <a:p>
            <a:pPr>
              <a:buFont typeface="Arial" panose="020B0604020202020204" pitchFamily="34" charset="0"/>
              <a:buChar char="•"/>
            </a:pPr>
            <a:r>
              <a:rPr lang="en-US" altLang="en-US" dirty="0">
                <a:solidFill>
                  <a:schemeClr val="bg1"/>
                </a:solidFill>
              </a:rPr>
              <a:t>Counseling will send a pass to attend. </a:t>
            </a:r>
          </a:p>
        </p:txBody>
      </p:sp>
      <p:pic>
        <p:nvPicPr>
          <p:cNvPr id="57351" name="Picture 3">
            <a:extLst>
              <a:ext uri="{FF2B5EF4-FFF2-40B4-BE49-F238E27FC236}">
                <a16:creationId xmlns:a16="http://schemas.microsoft.com/office/drawing/2014/main" id="{E9F32988-71F2-9AF1-FA57-1FB0A535D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4881058"/>
            <a:ext cx="2801632" cy="17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0" descr="Image result for military with white background">
            <a:extLst>
              <a:ext uri="{FF2B5EF4-FFF2-40B4-BE49-F238E27FC236}">
                <a16:creationId xmlns:a16="http://schemas.microsoft.com/office/drawing/2014/main" id="{4F9EC3CC-3ABE-1384-5AAF-952582EF0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20" y="2953586"/>
            <a:ext cx="1939925"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9010243-B72C-5B4D-B586-22228FA138C5}"/>
              </a:ext>
            </a:extLst>
          </p:cNvPr>
          <p:cNvSpPr>
            <a:spLocks noGrp="1"/>
          </p:cNvSpPr>
          <p:nvPr>
            <p:ph type="title"/>
          </p:nvPr>
        </p:nvSpPr>
        <p:spPr>
          <a:xfrm>
            <a:off x="1398588" y="803275"/>
            <a:ext cx="7413625" cy="1009650"/>
          </a:xfrm>
        </p:spPr>
        <p:txBody>
          <a:bodyPr/>
          <a:lstStyle/>
          <a:p>
            <a:pPr algn="r">
              <a:defRPr/>
            </a:pPr>
            <a:r>
              <a:rPr lang="en-US" altLang="en-US" b="1" dirty="0">
                <a:solidFill>
                  <a:schemeClr val="tx2">
                    <a:lumMod val="75000"/>
                    <a:lumOff val="25000"/>
                  </a:schemeClr>
                </a:solidFill>
                <a:effectLst>
                  <a:outerShdw blurRad="38100" dist="38100" dir="2700000" algn="tl">
                    <a:srgbClr val="000000">
                      <a:alpha val="43137"/>
                    </a:srgbClr>
                  </a:outerShdw>
                </a:effectLst>
              </a:rPr>
              <a:t>Scholarship Resources</a:t>
            </a:r>
          </a:p>
        </p:txBody>
      </p:sp>
      <p:sp>
        <p:nvSpPr>
          <p:cNvPr id="49155" name="Content Placeholder 2">
            <a:extLst>
              <a:ext uri="{FF2B5EF4-FFF2-40B4-BE49-F238E27FC236}">
                <a16:creationId xmlns:a16="http://schemas.microsoft.com/office/drawing/2014/main" id="{D2F3C493-43C7-93C7-7FA6-BB9DF0E0DAE6}"/>
              </a:ext>
            </a:extLst>
          </p:cNvPr>
          <p:cNvSpPr>
            <a:spLocks noGrp="1"/>
          </p:cNvSpPr>
          <p:nvPr>
            <p:ph idx="1"/>
          </p:nvPr>
        </p:nvSpPr>
        <p:spPr>
          <a:xfrm>
            <a:off x="5105400" y="1863725"/>
            <a:ext cx="3810000" cy="4191000"/>
          </a:xfrm>
        </p:spPr>
        <p:txBody>
          <a:bodyPr/>
          <a:lstStyle/>
          <a:p>
            <a:pPr>
              <a:buFont typeface="Arial" panose="020B0604020202020204" pitchFamily="34" charset="0"/>
              <a:buChar char="•"/>
              <a:defRPr/>
            </a:pPr>
            <a:r>
              <a:rPr lang="en-US" altLang="en-US" b="1" i="1" dirty="0"/>
              <a:t>Helena High Scholarship List</a:t>
            </a:r>
            <a:endParaRPr lang="en-US" altLang="en-US" dirty="0"/>
          </a:p>
          <a:p>
            <a:pPr>
              <a:buFont typeface="Arial" panose="020B0604020202020204" pitchFamily="34" charset="0"/>
              <a:buChar char="•"/>
              <a:defRPr/>
            </a:pPr>
            <a:r>
              <a:rPr lang="en-US" altLang="en-US" b="1" i="1" dirty="0"/>
              <a:t>College Green Light</a:t>
            </a:r>
          </a:p>
          <a:p>
            <a:pPr>
              <a:buFont typeface="Arial" panose="020B0604020202020204" pitchFamily="34" charset="0"/>
              <a:buChar char="•"/>
              <a:defRPr/>
            </a:pPr>
            <a:r>
              <a:rPr lang="en-US" altLang="en-US" b="1" i="1" dirty="0"/>
              <a:t>Fast Web</a:t>
            </a:r>
          </a:p>
          <a:p>
            <a:pPr>
              <a:buFont typeface="Arial" panose="020B0604020202020204" pitchFamily="34" charset="0"/>
              <a:buChar char="•"/>
              <a:defRPr/>
            </a:pPr>
            <a:r>
              <a:rPr lang="en-US" altLang="en-US" b="1" i="1" dirty="0"/>
              <a:t>Ms. Navarrete!</a:t>
            </a:r>
          </a:p>
          <a:p>
            <a:pPr>
              <a:buFont typeface="Arial" panose="020B0604020202020204" pitchFamily="34" charset="0"/>
              <a:buChar char="•"/>
              <a:defRPr/>
            </a:pPr>
            <a:endParaRPr lang="en-US" altLang="en-US" dirty="0"/>
          </a:p>
          <a:p>
            <a:pPr marL="0" indent="0">
              <a:buFont typeface="Corbel" panose="020B0503020204020204" pitchFamily="34" charset="0"/>
              <a:buNone/>
              <a:defRPr/>
            </a:pPr>
            <a:endParaRPr lang="en-US" altLang="en-US" dirty="0"/>
          </a:p>
          <a:p>
            <a:pPr marL="0" indent="0">
              <a:buFont typeface="Corbel" panose="020B0503020204020204" pitchFamily="34" charset="0"/>
              <a:buNone/>
              <a:defRPr/>
            </a:pPr>
            <a:endParaRPr lang="en-US" altLang="en-US" dirty="0"/>
          </a:p>
        </p:txBody>
      </p:sp>
      <p:pic>
        <p:nvPicPr>
          <p:cNvPr id="58372" name="Picture 5">
            <a:extLst>
              <a:ext uri="{FF2B5EF4-FFF2-40B4-BE49-F238E27FC236}">
                <a16:creationId xmlns:a16="http://schemas.microsoft.com/office/drawing/2014/main" id="{3267E1C1-F3BA-4E96-D0E3-01CFC3FFD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90500"/>
            <a:ext cx="15240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descr="College Search">
            <a:extLst>
              <a:ext uri="{FF2B5EF4-FFF2-40B4-BE49-F238E27FC236}">
                <a16:creationId xmlns:a16="http://schemas.microsoft.com/office/drawing/2014/main" id="{90D08EB9-8E33-9999-E132-A613854F1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5957888"/>
            <a:ext cx="25574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1" descr="Image result for fast web scholarship">
            <a:extLst>
              <a:ext uri="{FF2B5EF4-FFF2-40B4-BE49-F238E27FC236}">
                <a16:creationId xmlns:a16="http://schemas.microsoft.com/office/drawing/2014/main" id="{A6602091-7AB4-0D8B-035D-68914FAA6F6A}"/>
              </a:ext>
            </a:extLst>
          </p:cNvPr>
          <p:cNvPicPr>
            <a:picLocks noChangeAspect="1" noChangeArrowheads="1"/>
          </p:cNvPicPr>
          <p:nvPr/>
        </p:nvPicPr>
        <p:blipFill>
          <a:blip r:embed="rId5"/>
          <a:srcRect/>
          <a:stretch>
            <a:fillRect/>
          </a:stretch>
        </p:blipFill>
        <p:spPr bwMode="auto">
          <a:xfrm>
            <a:off x="7127240" y="3975825"/>
            <a:ext cx="1813560" cy="1295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8375" name="Picture 3">
            <a:extLst>
              <a:ext uri="{FF2B5EF4-FFF2-40B4-BE49-F238E27FC236}">
                <a16:creationId xmlns:a16="http://schemas.microsoft.com/office/drawing/2014/main" id="{7334BC34-E12D-4D46-79F9-308D58BC28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825" y="1639888"/>
            <a:ext cx="243363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Left 4">
            <a:extLst>
              <a:ext uri="{FF2B5EF4-FFF2-40B4-BE49-F238E27FC236}">
                <a16:creationId xmlns:a16="http://schemas.microsoft.com/office/drawing/2014/main" id="{BEBB1BF9-690B-B0DE-1C91-192971C22714}"/>
              </a:ext>
            </a:extLst>
          </p:cNvPr>
          <p:cNvSpPr/>
          <p:nvPr/>
        </p:nvSpPr>
        <p:spPr>
          <a:xfrm rot="19957501">
            <a:off x="3706813" y="2413000"/>
            <a:ext cx="957262" cy="306388"/>
          </a:xfrm>
          <a:prstGeom prst="lef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77" name="Picture 7">
            <a:extLst>
              <a:ext uri="{FF2B5EF4-FFF2-40B4-BE49-F238E27FC236}">
                <a16:creationId xmlns:a16="http://schemas.microsoft.com/office/drawing/2014/main" id="{AA4AF657-B5A8-6E3F-BAFB-AA3DE98323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3844925"/>
            <a:ext cx="63769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A10F2CF-2CD3-8615-368D-2EE9D9504702}"/>
              </a:ext>
            </a:extLst>
          </p:cNvPr>
          <p:cNvSpPr>
            <a:spLocks noGrp="1"/>
          </p:cNvSpPr>
          <p:nvPr>
            <p:ph type="title"/>
          </p:nvPr>
        </p:nvSpPr>
        <p:spPr>
          <a:xfrm>
            <a:off x="2105025" y="838200"/>
            <a:ext cx="6673850" cy="661988"/>
          </a:xfrm>
        </p:spPr>
        <p:txBody>
          <a:bodyPr/>
          <a:lstStyle/>
          <a:p>
            <a:pPr algn="r" eaLnBrk="1" hangingPunct="1">
              <a:defRPr/>
            </a:pPr>
            <a:r>
              <a:rPr lang="en-US" altLang="en-US" b="1" dirty="0">
                <a:effectLst>
                  <a:outerShdw blurRad="38100" dist="38100" dir="2700000" algn="tl">
                    <a:srgbClr val="000000">
                      <a:alpha val="43137"/>
                    </a:srgbClr>
                  </a:outerShdw>
                </a:effectLst>
              </a:rPr>
              <a:t>FAFSA</a:t>
            </a:r>
          </a:p>
        </p:txBody>
      </p:sp>
      <p:sp>
        <p:nvSpPr>
          <p:cNvPr id="3" name="Content Placeholder 2">
            <a:extLst>
              <a:ext uri="{FF2B5EF4-FFF2-40B4-BE49-F238E27FC236}">
                <a16:creationId xmlns:a16="http://schemas.microsoft.com/office/drawing/2014/main" id="{9011E879-26E9-949A-E27A-7C0CEE66C1A0}"/>
              </a:ext>
            </a:extLst>
          </p:cNvPr>
          <p:cNvSpPr>
            <a:spLocks noGrp="1"/>
          </p:cNvSpPr>
          <p:nvPr>
            <p:ph idx="1"/>
          </p:nvPr>
        </p:nvSpPr>
        <p:spPr>
          <a:xfrm>
            <a:off x="381000" y="2057400"/>
            <a:ext cx="8534400" cy="4572000"/>
          </a:xfrm>
        </p:spPr>
        <p:txBody>
          <a:bodyPr rtlCol="0">
            <a:normAutofit/>
          </a:bodyPr>
          <a:lstStyle/>
          <a:p>
            <a:pPr eaLnBrk="1" fontAlgn="auto" hangingPunct="1">
              <a:spcBef>
                <a:spcPts val="930"/>
              </a:spcBef>
              <a:spcAft>
                <a:spcPts val="0"/>
              </a:spcAft>
              <a:buClr>
                <a:schemeClr val="accent1">
                  <a:lumMod val="75000"/>
                </a:schemeClr>
              </a:buClr>
              <a:buFont typeface="Arial" panose="020B0604020202020204" pitchFamily="34" charset="0"/>
              <a:buChar char="•"/>
              <a:defRPr/>
            </a:pPr>
            <a:r>
              <a:rPr lang="en-US" sz="1900" dirty="0">
                <a:solidFill>
                  <a:schemeClr val="tx2">
                    <a:lumMod val="75000"/>
                    <a:lumOff val="25000"/>
                  </a:schemeClr>
                </a:solidFill>
                <a:latin typeface="+mj-lt"/>
              </a:rPr>
              <a:t>Historically, parents have been able to submit the FAFSA beginning October 1</a:t>
            </a:r>
            <a:r>
              <a:rPr lang="en-US" sz="1900" baseline="30000" dirty="0">
                <a:solidFill>
                  <a:schemeClr val="tx2">
                    <a:lumMod val="75000"/>
                    <a:lumOff val="25000"/>
                  </a:schemeClr>
                </a:solidFill>
                <a:latin typeface="+mj-lt"/>
              </a:rPr>
              <a:t>st</a:t>
            </a:r>
            <a:r>
              <a:rPr lang="en-US" sz="1900" dirty="0">
                <a:solidFill>
                  <a:schemeClr val="tx2">
                    <a:lumMod val="75000"/>
                    <a:lumOff val="25000"/>
                  </a:schemeClr>
                </a:solidFill>
                <a:latin typeface="+mj-lt"/>
              </a:rPr>
              <a:t> each year, however the past two years have seen the federal government adjust the start date to the beginning of December.  As with all new things, there is a learning curve – you’ll want to attend senior parent night next Fall for the most current/updated info about FAFSA</a:t>
            </a:r>
          </a:p>
          <a:p>
            <a:pPr marL="0" indent="0" eaLnBrk="1" fontAlgn="auto" hangingPunct="1">
              <a:spcBef>
                <a:spcPts val="930"/>
              </a:spcBef>
              <a:spcAft>
                <a:spcPts val="0"/>
              </a:spcAft>
              <a:buClr>
                <a:schemeClr val="accent1">
                  <a:lumMod val="75000"/>
                </a:schemeClr>
              </a:buClr>
              <a:buFont typeface="Corbel" panose="020B0503020204020204" pitchFamily="34" charset="0"/>
              <a:buNone/>
              <a:defRPr/>
            </a:pPr>
            <a:endParaRPr lang="en-US" sz="1900" dirty="0">
              <a:solidFill>
                <a:schemeClr val="tx2">
                  <a:lumMod val="75000"/>
                  <a:lumOff val="25000"/>
                </a:schemeClr>
              </a:solidFill>
              <a:latin typeface="+mj-lt"/>
            </a:endParaRPr>
          </a:p>
          <a:p>
            <a:pPr eaLnBrk="1" fontAlgn="auto" hangingPunct="1">
              <a:spcBef>
                <a:spcPts val="930"/>
              </a:spcBef>
              <a:spcAft>
                <a:spcPts val="0"/>
              </a:spcAft>
              <a:buClr>
                <a:schemeClr val="accent1">
                  <a:lumMod val="75000"/>
                </a:schemeClr>
              </a:buClr>
              <a:buFont typeface="Arial" panose="020B0604020202020204" pitchFamily="34" charset="0"/>
              <a:buChar char="•"/>
              <a:defRPr/>
            </a:pPr>
            <a:r>
              <a:rPr lang="en-US" sz="1900" dirty="0">
                <a:solidFill>
                  <a:schemeClr val="tx2">
                    <a:lumMod val="75000"/>
                    <a:lumOff val="25000"/>
                  </a:schemeClr>
                </a:solidFill>
                <a:latin typeface="+mj-lt"/>
              </a:rPr>
              <a:t>Must have an FSA ID prior to starting the application. </a:t>
            </a:r>
          </a:p>
          <a:p>
            <a:pPr lvl="1" eaLnBrk="1" fontAlgn="auto" hangingPunct="1">
              <a:spcBef>
                <a:spcPts val="930"/>
              </a:spcBef>
              <a:spcAft>
                <a:spcPts val="0"/>
              </a:spcAft>
              <a:buClr>
                <a:schemeClr val="accent1">
                  <a:lumMod val="75000"/>
                </a:schemeClr>
              </a:buClr>
              <a:buFont typeface="Symbol" panose="05050102010706020507" pitchFamily="18" charset="2"/>
              <a:buChar char=""/>
              <a:defRPr/>
            </a:pPr>
            <a:r>
              <a:rPr lang="en-US" sz="1900" dirty="0">
                <a:solidFill>
                  <a:schemeClr val="tx2">
                    <a:lumMod val="75000"/>
                    <a:lumOff val="25000"/>
                  </a:schemeClr>
                </a:solidFill>
                <a:latin typeface="+mj-lt"/>
              </a:rPr>
              <a:t>Student obtains FSA ID first, and then invites parent to join FAFSA process (via email link)</a:t>
            </a:r>
          </a:p>
          <a:p>
            <a:pPr lvl="1" eaLnBrk="1" fontAlgn="auto" hangingPunct="1">
              <a:spcBef>
                <a:spcPts val="930"/>
              </a:spcBef>
              <a:spcAft>
                <a:spcPts val="0"/>
              </a:spcAft>
              <a:buClr>
                <a:schemeClr val="accent1">
                  <a:lumMod val="75000"/>
                </a:schemeClr>
              </a:buClr>
              <a:buFont typeface="Symbol" panose="05050102010706020507" pitchFamily="18" charset="2"/>
              <a:buChar char=""/>
              <a:defRPr/>
            </a:pPr>
            <a:r>
              <a:rPr lang="en-US" sz="1900" dirty="0">
                <a:solidFill>
                  <a:schemeClr val="tx2">
                    <a:lumMod val="75000"/>
                    <a:lumOff val="25000"/>
                  </a:schemeClr>
                </a:solidFill>
                <a:latin typeface="+mj-lt"/>
              </a:rPr>
              <a:t>Go to fafsa.gov for more information.</a:t>
            </a:r>
          </a:p>
          <a:p>
            <a:pPr marL="182880" indent="-182880" eaLnBrk="1" fontAlgn="auto" hangingPunct="1">
              <a:spcBef>
                <a:spcPts val="930"/>
              </a:spcBef>
              <a:spcAft>
                <a:spcPts val="0"/>
              </a:spcAft>
              <a:buClr>
                <a:schemeClr val="accent1">
                  <a:lumMod val="75000"/>
                </a:schemeClr>
              </a:buClr>
              <a:defRPr/>
            </a:pPr>
            <a:endParaRPr lang="en-US" sz="1900" dirty="0">
              <a:solidFill>
                <a:schemeClr val="tx2">
                  <a:lumMod val="75000"/>
                  <a:lumOff val="25000"/>
                </a:schemeClr>
              </a:solidFill>
              <a:latin typeface="+mj-lt"/>
            </a:endParaRPr>
          </a:p>
          <a:p>
            <a:pPr marL="0" indent="0" eaLnBrk="1" fontAlgn="auto" hangingPunct="1">
              <a:spcBef>
                <a:spcPts val="930"/>
              </a:spcBef>
              <a:spcAft>
                <a:spcPts val="0"/>
              </a:spcAft>
              <a:buClr>
                <a:schemeClr val="accent1">
                  <a:lumMod val="75000"/>
                </a:schemeClr>
              </a:buClr>
              <a:buFont typeface="Corbel" panose="020B0503020204020204" pitchFamily="34" charset="0"/>
              <a:buNone/>
              <a:defRPr/>
            </a:pPr>
            <a:endParaRPr lang="en-US" sz="1200" dirty="0">
              <a:solidFill>
                <a:schemeClr val="tx2">
                  <a:lumMod val="75000"/>
                  <a:lumOff val="25000"/>
                </a:schemeClr>
              </a:solidFill>
              <a:latin typeface="+mj-lt"/>
            </a:endParaRPr>
          </a:p>
        </p:txBody>
      </p:sp>
      <p:pic>
        <p:nvPicPr>
          <p:cNvPr id="59396" name="Picture 5" descr="Image result for FAFSA">
            <a:extLst>
              <a:ext uri="{FF2B5EF4-FFF2-40B4-BE49-F238E27FC236}">
                <a16:creationId xmlns:a16="http://schemas.microsoft.com/office/drawing/2014/main" id="{9382977A-20BC-8FCC-82CE-2F146E9A0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2771775" cy="155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854A9C-6465-5126-A2EB-886B517416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4693" y="2057400"/>
            <a:ext cx="7914613" cy="37880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5779" name="TextBox 4">
            <a:extLst>
              <a:ext uri="{FF2B5EF4-FFF2-40B4-BE49-F238E27FC236}">
                <a16:creationId xmlns:a16="http://schemas.microsoft.com/office/drawing/2014/main" id="{6316643C-B26D-E3D4-0196-AD9F8FEA41CE}"/>
              </a:ext>
            </a:extLst>
          </p:cNvPr>
          <p:cNvSpPr txBox="1">
            <a:spLocks noChangeArrowheads="1"/>
          </p:cNvSpPr>
          <p:nvPr/>
        </p:nvSpPr>
        <p:spPr bwMode="auto">
          <a:xfrm>
            <a:off x="1295400" y="533400"/>
            <a:ext cx="7620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800" dirty="0">
                <a:solidFill>
                  <a:srgbClr val="820019"/>
                </a:solidFill>
                <a:latin typeface="Jumble" panose="02000503000000020004" pitchFamily="2" charset="0"/>
              </a:rPr>
              <a:t>Parent Night Resources</a:t>
            </a:r>
          </a:p>
          <a:p>
            <a:endParaRPr lang="en-US" alt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2CE2D0C-9F9F-B888-42CC-332CFFDB9CB0}"/>
              </a:ext>
            </a:extLst>
          </p:cNvPr>
          <p:cNvSpPr>
            <a:spLocks noGrp="1"/>
          </p:cNvSpPr>
          <p:nvPr>
            <p:ph type="title"/>
          </p:nvPr>
        </p:nvSpPr>
        <p:spPr>
          <a:xfrm>
            <a:off x="685800" y="838200"/>
            <a:ext cx="8183563" cy="822325"/>
          </a:xfrm>
        </p:spPr>
        <p:txBody>
          <a:bodyPr/>
          <a:lstStyle/>
          <a:p>
            <a:pPr algn="r">
              <a:defRPr/>
            </a:pPr>
            <a:r>
              <a:rPr lang="en-US" altLang="en-US" b="1" dirty="0">
                <a:effectLst>
                  <a:outerShdw blurRad="38100" dist="38100" dir="2700000" algn="tl">
                    <a:srgbClr val="000000">
                      <a:alpha val="43137"/>
                    </a:srgbClr>
                  </a:outerShdw>
                </a:effectLst>
              </a:rPr>
              <a:t>Stay Connected!</a:t>
            </a:r>
          </a:p>
        </p:txBody>
      </p:sp>
      <p:sp>
        <p:nvSpPr>
          <p:cNvPr id="76803" name="TextBox 3">
            <a:extLst>
              <a:ext uri="{FF2B5EF4-FFF2-40B4-BE49-F238E27FC236}">
                <a16:creationId xmlns:a16="http://schemas.microsoft.com/office/drawing/2014/main" id="{6396B3B1-8FC5-D810-90E2-48C08CDB33AA}"/>
              </a:ext>
            </a:extLst>
          </p:cNvPr>
          <p:cNvSpPr txBox="1">
            <a:spLocks noChangeArrowheads="1"/>
          </p:cNvSpPr>
          <p:nvPr/>
        </p:nvSpPr>
        <p:spPr bwMode="auto">
          <a:xfrm>
            <a:off x="479425" y="2133600"/>
            <a:ext cx="81835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1000"/>
              </a:lnSpc>
              <a:spcBef>
                <a:spcPts val="925"/>
              </a:spcBef>
              <a:buFont typeface="Corbel" panose="020B0503020204020204" pitchFamily="34" charset="0"/>
              <a:buChar char="–"/>
              <a:defRPr sz="2000">
                <a:solidFill>
                  <a:srgbClr val="5A4D5A"/>
                </a:solidFill>
                <a:latin typeface="Calibri" panose="020F0502020204030204" pitchFamily="34" charset="0"/>
              </a:defRPr>
            </a:lvl1pPr>
            <a:lvl2pPr marL="742950" indent="-285750">
              <a:lnSpc>
                <a:spcPct val="111000"/>
              </a:lnSpc>
              <a:spcBef>
                <a:spcPts val="925"/>
              </a:spcBef>
              <a:buFont typeface="Corbel" panose="020B0503020204020204" pitchFamily="34" charset="0"/>
              <a:buChar char="–"/>
              <a:defRPr>
                <a:solidFill>
                  <a:srgbClr val="5A4D5A"/>
                </a:solidFill>
                <a:latin typeface="Calibri" panose="020F0502020204030204" pitchFamily="34" charset="0"/>
              </a:defRPr>
            </a:lvl2pPr>
            <a:lvl3pPr marL="1143000" indent="-228600">
              <a:lnSpc>
                <a:spcPct val="111000"/>
              </a:lnSpc>
              <a:spcBef>
                <a:spcPts val="925"/>
              </a:spcBef>
              <a:buFont typeface="Corbel" panose="020B0503020204020204" pitchFamily="34" charset="0"/>
              <a:buChar char="–"/>
              <a:defRPr sz="1600" i="1">
                <a:solidFill>
                  <a:srgbClr val="5A4D5A"/>
                </a:solidFill>
                <a:latin typeface="Calibri" panose="020F0502020204030204" pitchFamily="34" charset="0"/>
              </a:defRPr>
            </a:lvl3pPr>
            <a:lvl4pPr marL="1600200" indent="-228600">
              <a:lnSpc>
                <a:spcPct val="111000"/>
              </a:lnSpc>
              <a:spcBef>
                <a:spcPts val="925"/>
              </a:spcBef>
              <a:buFont typeface="Corbel" panose="020B0503020204020204" pitchFamily="34" charset="0"/>
              <a:buChar char="–"/>
              <a:defRPr sz="1400">
                <a:solidFill>
                  <a:srgbClr val="5A4D5A"/>
                </a:solidFill>
                <a:latin typeface="Calibri" panose="020F0502020204030204" pitchFamily="34" charset="0"/>
              </a:defRPr>
            </a:lvl4pPr>
            <a:lvl5pPr marL="2057400" indent="-228600">
              <a:lnSpc>
                <a:spcPct val="111000"/>
              </a:lnSpc>
              <a:spcBef>
                <a:spcPts val="925"/>
              </a:spcBef>
              <a:buFont typeface="Corbel" panose="020B0503020204020204" pitchFamily="34" charset="0"/>
              <a:buChar char="–"/>
              <a:defRPr sz="1400" i="1">
                <a:solidFill>
                  <a:srgbClr val="5A4D5A"/>
                </a:solidFill>
                <a:latin typeface="Calibri" panose="020F0502020204030204" pitchFamily="34" charset="0"/>
              </a:defRPr>
            </a:lvl5pPr>
            <a:lvl6pPr marL="25146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6pPr>
            <a:lvl7pPr marL="29718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7pPr>
            <a:lvl8pPr marL="34290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8pPr>
            <a:lvl9pPr marL="38862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9pPr>
          </a:lstStyle>
          <a:p>
            <a:pPr algn="ctr">
              <a:lnSpc>
                <a:spcPct val="100000"/>
              </a:lnSpc>
              <a:spcBef>
                <a:spcPct val="0"/>
              </a:spcBef>
              <a:buFontTx/>
              <a:buNone/>
            </a:pPr>
            <a:r>
              <a:rPr lang="en-US" altLang="en-US" sz="2800">
                <a:solidFill>
                  <a:schemeClr val="tx1"/>
                </a:solidFill>
                <a:latin typeface="Times New Roman" panose="02020603050405020304" pitchFamily="18" charset="0"/>
              </a:rPr>
              <a:t>Web Page- </a:t>
            </a:r>
            <a:r>
              <a:rPr lang="en-US" altLang="en-US" sz="2800">
                <a:solidFill>
                  <a:schemeClr val="tx1"/>
                </a:solidFill>
                <a:latin typeface="Times New Roman" panose="02020603050405020304" pitchFamily="18" charset="0"/>
                <a:hlinkClick r:id="rId3"/>
              </a:rPr>
              <a:t>www.hhs.helenaschools.org</a:t>
            </a:r>
            <a:endParaRPr lang="en-US" altLang="en-US" sz="2800">
              <a:solidFill>
                <a:schemeClr val="tx1"/>
              </a:solidFill>
              <a:latin typeface="Times New Roman" panose="02020603050405020304" pitchFamily="18" charset="0"/>
            </a:endParaRPr>
          </a:p>
          <a:p>
            <a:pPr algn="ctr">
              <a:lnSpc>
                <a:spcPct val="100000"/>
              </a:lnSpc>
              <a:spcBef>
                <a:spcPct val="0"/>
              </a:spcBef>
              <a:buFontTx/>
              <a:buNone/>
            </a:pPr>
            <a:endParaRPr lang="en-US" altLang="en-US" sz="2800">
              <a:solidFill>
                <a:schemeClr val="tx1"/>
              </a:solidFill>
              <a:latin typeface="Times New Roman" panose="02020603050405020304" pitchFamily="18" charset="0"/>
            </a:endParaRPr>
          </a:p>
          <a:p>
            <a:pPr algn="ctr">
              <a:lnSpc>
                <a:spcPct val="100000"/>
              </a:lnSpc>
              <a:spcBef>
                <a:spcPct val="0"/>
              </a:spcBef>
              <a:buFontTx/>
              <a:buNone/>
            </a:pPr>
            <a:r>
              <a:rPr lang="en-US" altLang="en-US" sz="2800">
                <a:solidFill>
                  <a:schemeClr val="tx1"/>
                </a:solidFill>
                <a:latin typeface="Times New Roman" panose="02020603050405020304" pitchFamily="18" charset="0"/>
              </a:rPr>
              <a:t>Facebook- Helena High School Counseling Department</a:t>
            </a:r>
          </a:p>
          <a:p>
            <a:pPr algn="ctr">
              <a:lnSpc>
                <a:spcPct val="100000"/>
              </a:lnSpc>
              <a:spcBef>
                <a:spcPct val="0"/>
              </a:spcBef>
              <a:buFontTx/>
              <a:buNone/>
            </a:pPr>
            <a:endParaRPr lang="en-US" altLang="en-US" sz="2800">
              <a:solidFill>
                <a:schemeClr val="tx1"/>
              </a:solidFill>
              <a:latin typeface="Times New Roman" panose="02020603050405020304" pitchFamily="18" charset="0"/>
            </a:endParaRPr>
          </a:p>
          <a:p>
            <a:pPr algn="ctr">
              <a:lnSpc>
                <a:spcPct val="100000"/>
              </a:lnSpc>
              <a:spcBef>
                <a:spcPct val="0"/>
              </a:spcBef>
              <a:buFontTx/>
              <a:buNone/>
            </a:pPr>
            <a:r>
              <a:rPr lang="en-US" altLang="en-US" sz="2800">
                <a:solidFill>
                  <a:schemeClr val="tx1"/>
                </a:solidFill>
                <a:latin typeface="Times New Roman" panose="02020603050405020304" pitchFamily="18" charset="0"/>
              </a:rPr>
              <a:t>Instagram – bengal_counseling</a:t>
            </a:r>
          </a:p>
        </p:txBody>
      </p:sp>
      <p:pic>
        <p:nvPicPr>
          <p:cNvPr id="68612" name="Picture 2">
            <a:extLst>
              <a:ext uri="{FF2B5EF4-FFF2-40B4-BE49-F238E27FC236}">
                <a16:creationId xmlns:a16="http://schemas.microsoft.com/office/drawing/2014/main" id="{D5F541F8-E106-F5CD-3533-8CD3D67063B5}"/>
              </a:ext>
            </a:extLst>
          </p:cNvPr>
          <p:cNvPicPr>
            <a:picLocks noChangeAspect="1"/>
          </p:cNvPicPr>
          <p:nvPr/>
        </p:nvPicPr>
        <p:blipFill>
          <a:blip r:embed="rId4"/>
          <a:srcRect/>
          <a:stretch>
            <a:fillRect/>
          </a:stretch>
        </p:blipFill>
        <p:spPr bwMode="auto">
          <a:xfrm>
            <a:off x="1236662" y="4859540"/>
            <a:ext cx="2946400" cy="1609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6805" name="Picture 7" descr="Instagram - Wikipedia">
            <a:extLst>
              <a:ext uri="{FF2B5EF4-FFF2-40B4-BE49-F238E27FC236}">
                <a16:creationId xmlns:a16="http://schemas.microsoft.com/office/drawing/2014/main" id="{6B67B3AB-1F7D-2D03-26A8-D4D9B7E8C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611688"/>
            <a:ext cx="20669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20019"/>
            </a:gs>
            <a:gs pos="74001">
              <a:srgbClr val="C1B7BE"/>
            </a:gs>
            <a:gs pos="83000">
              <a:srgbClr val="C1B7BE"/>
            </a:gs>
            <a:gs pos="100000">
              <a:srgbClr val="D6CFD4"/>
            </a:gs>
          </a:gsLst>
          <a:lin ang="5400000" scaled="1"/>
        </a:gradFill>
        <a:effectLst/>
      </p:bgPr>
    </p:bg>
    <p:spTree>
      <p:nvGrpSpPr>
        <p:cNvPr id="1" name=""/>
        <p:cNvGrpSpPr/>
        <p:nvPr/>
      </p:nvGrpSpPr>
      <p:grpSpPr>
        <a:xfrm>
          <a:off x="0" y="0"/>
          <a:ext cx="0" cy="0"/>
          <a:chOff x="0" y="0"/>
          <a:chExt cx="0" cy="0"/>
        </a:xfrm>
      </p:grpSpPr>
      <p:sp>
        <p:nvSpPr>
          <p:cNvPr id="78850" name="Rectangle 4">
            <a:extLst>
              <a:ext uri="{FF2B5EF4-FFF2-40B4-BE49-F238E27FC236}">
                <a16:creationId xmlns:a16="http://schemas.microsoft.com/office/drawing/2014/main" id="{6AF9808E-5F1A-2322-77E9-0724FC1AC786}"/>
              </a:ext>
            </a:extLst>
          </p:cNvPr>
          <p:cNvSpPr>
            <a:spLocks noGrp="1"/>
          </p:cNvSpPr>
          <p:nvPr>
            <p:ph type="ctrTitle"/>
          </p:nvPr>
        </p:nvSpPr>
        <p:spPr>
          <a:xfrm>
            <a:off x="5940425" y="1023938"/>
            <a:ext cx="3051175" cy="3471862"/>
          </a:xfrm>
        </p:spPr>
        <p:txBody>
          <a:bodyPr/>
          <a:lstStyle/>
          <a:p>
            <a:pPr algn="ctr" eaLnBrk="1" hangingPunct="1"/>
            <a:br>
              <a:rPr lang="en-US" altLang="en-US" sz="3600"/>
            </a:br>
            <a:br>
              <a:rPr lang="en-US" altLang="en-US" sz="3600"/>
            </a:br>
            <a:r>
              <a:rPr lang="en-US" altLang="en-US" sz="3600"/>
              <a:t>Thanks for coming!</a:t>
            </a:r>
            <a:br>
              <a:rPr lang="en-US" altLang="en-US"/>
            </a:br>
            <a:br>
              <a:rPr lang="en-US" altLang="en-US"/>
            </a:br>
            <a:endParaRPr lang="en-US" altLang="en-US"/>
          </a:p>
        </p:txBody>
      </p:sp>
      <p:sp>
        <p:nvSpPr>
          <p:cNvPr id="2" name="TextBox 1">
            <a:extLst>
              <a:ext uri="{FF2B5EF4-FFF2-40B4-BE49-F238E27FC236}">
                <a16:creationId xmlns:a16="http://schemas.microsoft.com/office/drawing/2014/main" id="{DD57CD00-7EBF-58EB-153B-59A83D5B74A4}"/>
              </a:ext>
            </a:extLst>
          </p:cNvPr>
          <p:cNvSpPr txBox="1"/>
          <p:nvPr/>
        </p:nvSpPr>
        <p:spPr>
          <a:xfrm>
            <a:off x="5867400" y="4800600"/>
            <a:ext cx="3276600" cy="1200150"/>
          </a:xfrm>
          <a:prstGeom prst="rect">
            <a:avLst/>
          </a:prstGeom>
          <a:noFill/>
        </p:spPr>
        <p:txBody>
          <a:bodyPr>
            <a:spAutoFit/>
          </a:bodyPr>
          <a:lstStyle/>
          <a:p>
            <a:pPr algn="ctr">
              <a:defRPr/>
            </a:pPr>
            <a:r>
              <a:rPr lang="en-US" altLang="en-US" sz="2400" dirty="0">
                <a:solidFill>
                  <a:schemeClr val="bg2"/>
                </a:solidFill>
                <a:latin typeface="+mj-lt"/>
                <a:ea typeface="+mj-ea"/>
                <a:cs typeface="+mj-cs"/>
              </a:rPr>
              <a:t>Questions?</a:t>
            </a:r>
            <a:br>
              <a:rPr lang="en-US" altLang="en-US" sz="2400" dirty="0">
                <a:solidFill>
                  <a:schemeClr val="bg2"/>
                </a:solidFill>
                <a:latin typeface="+mj-lt"/>
                <a:ea typeface="+mj-ea"/>
                <a:cs typeface="+mj-cs"/>
              </a:rPr>
            </a:br>
            <a:r>
              <a:rPr lang="en-US" altLang="en-US" sz="2400" dirty="0">
                <a:solidFill>
                  <a:schemeClr val="bg2"/>
                </a:solidFill>
                <a:latin typeface="+mj-lt"/>
                <a:ea typeface="+mj-ea"/>
                <a:cs typeface="+mj-cs"/>
              </a:rPr>
              <a:t>See your student’s counselor</a:t>
            </a:r>
            <a:endParaRPr lang="en-US" sz="2400" dirty="0">
              <a:solidFill>
                <a:schemeClr val="bg2"/>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41E8C76-85CB-ED0A-0C08-19F953044223}"/>
              </a:ext>
            </a:extLst>
          </p:cNvPr>
          <p:cNvSpPr>
            <a:spLocks noGrp="1"/>
          </p:cNvSpPr>
          <p:nvPr>
            <p:ph type="title"/>
          </p:nvPr>
        </p:nvSpPr>
        <p:spPr/>
        <p:txBody>
          <a:bodyPr/>
          <a:lstStyle/>
          <a:p>
            <a:pPr algn="r" eaLnBrk="1" hangingPunct="1">
              <a:defRPr/>
            </a:pPr>
            <a:r>
              <a:rPr lang="en-US" altLang="en-US" b="1" dirty="0">
                <a:effectLst>
                  <a:outerShdw blurRad="38100" dist="38100" dir="2700000" algn="tl">
                    <a:srgbClr val="000000">
                      <a:alpha val="43137"/>
                    </a:srgbClr>
                  </a:outerShdw>
                </a:effectLst>
              </a:rPr>
              <a:t>Junior Registration for Senior Year</a:t>
            </a:r>
          </a:p>
        </p:txBody>
      </p:sp>
      <p:sp>
        <p:nvSpPr>
          <p:cNvPr id="44035" name="Rectangle 3">
            <a:extLst>
              <a:ext uri="{FF2B5EF4-FFF2-40B4-BE49-F238E27FC236}">
                <a16:creationId xmlns:a16="http://schemas.microsoft.com/office/drawing/2014/main" id="{108B0FBC-21FE-D508-31CE-57944ED2F9B4}"/>
              </a:ext>
            </a:extLst>
          </p:cNvPr>
          <p:cNvSpPr>
            <a:spLocks noGrp="1" noChangeArrowheads="1"/>
          </p:cNvSpPr>
          <p:nvPr>
            <p:ph idx="1"/>
          </p:nvPr>
        </p:nvSpPr>
        <p:spPr>
          <a:xfrm>
            <a:off x="533400" y="1752600"/>
            <a:ext cx="8245475" cy="4800600"/>
          </a:xfrm>
        </p:spPr>
        <p:txBody>
          <a:bodyPr rtlCol="0">
            <a:normAutofit/>
          </a:bodyPr>
          <a:lstStyle/>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b="1" dirty="0">
                <a:solidFill>
                  <a:schemeClr val="accent1">
                    <a:lumMod val="75000"/>
                  </a:schemeClr>
                </a:solidFill>
                <a:latin typeface="+mj-lt"/>
              </a:rPr>
              <a:t>Monday, March 10th</a:t>
            </a:r>
            <a:endParaRPr lang="en-US" sz="2800" b="1" dirty="0">
              <a:solidFill>
                <a:srgbClr val="00B050"/>
              </a:solidFill>
              <a:latin typeface="+mj-lt"/>
            </a:endParaRPr>
          </a:p>
          <a:p>
            <a:pPr marL="854075" indent="-401638" eaLnBrk="1" fontAlgn="auto" hangingPunct="1">
              <a:spcBef>
                <a:spcPts val="930"/>
              </a:spcBef>
              <a:spcAft>
                <a:spcPts val="0"/>
              </a:spcAft>
              <a:buClr>
                <a:schemeClr val="accent1">
                  <a:lumMod val="75000"/>
                </a:schemeClr>
              </a:buClr>
              <a:buFont typeface="Wingdings" panose="05000000000000000000" pitchFamily="2" charset="2"/>
              <a:buChar char="ü"/>
              <a:defRPr/>
            </a:pPr>
            <a:r>
              <a:rPr lang="en-US" sz="2800" dirty="0">
                <a:solidFill>
                  <a:schemeClr val="tx2">
                    <a:lumMod val="75000"/>
                    <a:lumOff val="25000"/>
                  </a:schemeClr>
                </a:solidFill>
                <a:latin typeface="+mj-lt"/>
              </a:rPr>
              <a:t>English classes -registration materials</a:t>
            </a:r>
          </a:p>
          <a:p>
            <a:pPr marL="854075" indent="-401638" eaLnBrk="1" fontAlgn="auto" hangingPunct="1">
              <a:spcBef>
                <a:spcPts val="930"/>
              </a:spcBef>
              <a:spcAft>
                <a:spcPts val="0"/>
              </a:spcAft>
              <a:buClr>
                <a:schemeClr val="accent1">
                  <a:lumMod val="75000"/>
                </a:schemeClr>
              </a:buClr>
              <a:buFont typeface="Wingdings" panose="05000000000000000000" pitchFamily="2" charset="2"/>
              <a:buChar char="ü"/>
              <a:defRPr/>
            </a:pPr>
            <a:r>
              <a:rPr lang="en-US" sz="2800" dirty="0">
                <a:solidFill>
                  <a:schemeClr val="tx2">
                    <a:lumMod val="75000"/>
                    <a:lumOff val="25000"/>
                  </a:schemeClr>
                </a:solidFill>
                <a:latin typeface="+mj-lt"/>
              </a:rPr>
              <a:t>Credit Check for Graduation</a:t>
            </a:r>
          </a:p>
          <a:p>
            <a:pPr marL="854075" indent="-401638" eaLnBrk="1" fontAlgn="auto" hangingPunct="1">
              <a:spcBef>
                <a:spcPts val="930"/>
              </a:spcBef>
              <a:spcAft>
                <a:spcPts val="0"/>
              </a:spcAft>
              <a:buClr>
                <a:schemeClr val="accent1">
                  <a:lumMod val="75000"/>
                </a:schemeClr>
              </a:buClr>
              <a:buFont typeface="Wingdings" panose="05000000000000000000" pitchFamily="2" charset="2"/>
              <a:buChar char="ü"/>
              <a:defRPr/>
            </a:pPr>
            <a:r>
              <a:rPr lang="en-US" sz="2800" dirty="0">
                <a:solidFill>
                  <a:schemeClr val="tx2">
                    <a:lumMod val="75000"/>
                    <a:lumOff val="25000"/>
                  </a:schemeClr>
                </a:solidFill>
                <a:latin typeface="+mj-lt"/>
              </a:rPr>
              <a:t>College Entrance Requirements</a:t>
            </a:r>
          </a:p>
          <a:p>
            <a:pPr marL="182880" indent="-182880" eaLnBrk="1" fontAlgn="auto" hangingPunct="1">
              <a:spcBef>
                <a:spcPts val="930"/>
              </a:spcBef>
              <a:spcAft>
                <a:spcPts val="0"/>
              </a:spcAft>
              <a:buClr>
                <a:schemeClr val="accent1">
                  <a:lumMod val="75000"/>
                </a:schemeClr>
              </a:buClr>
              <a:buFont typeface="Wingdings" pitchFamily="1" charset="2"/>
              <a:buChar char="l"/>
              <a:defRPr/>
            </a:pPr>
            <a:endParaRPr lang="en-US" sz="2800" dirty="0">
              <a:solidFill>
                <a:schemeClr val="tx2">
                  <a:lumMod val="75000"/>
                  <a:lumOff val="25000"/>
                </a:schemeClr>
              </a:solidFill>
              <a:latin typeface="+mj-lt"/>
            </a:endParaRPr>
          </a:p>
          <a:p>
            <a:pPr marL="182880" indent="-182880" eaLnBrk="1" fontAlgn="auto" hangingPunct="1">
              <a:spcBef>
                <a:spcPts val="930"/>
              </a:spcBef>
              <a:spcAft>
                <a:spcPts val="0"/>
              </a:spcAft>
              <a:buClr>
                <a:schemeClr val="accent1">
                  <a:lumMod val="75000"/>
                </a:schemeClr>
              </a:buClr>
              <a:buFont typeface="Wingdings" pitchFamily="1" charset="2"/>
              <a:buNone/>
              <a:defRPr/>
            </a:pPr>
            <a:r>
              <a:rPr lang="en-US" sz="2800" b="1" dirty="0">
                <a:solidFill>
                  <a:schemeClr val="accent1">
                    <a:lumMod val="75000"/>
                  </a:schemeClr>
                </a:solidFill>
                <a:latin typeface="+mj-lt"/>
              </a:rPr>
              <a:t>Friday, March 14th</a:t>
            </a:r>
            <a:r>
              <a:rPr lang="en-US" sz="2800" dirty="0">
                <a:solidFill>
                  <a:schemeClr val="tx2">
                    <a:lumMod val="75000"/>
                    <a:lumOff val="25000"/>
                  </a:schemeClr>
                </a:solidFill>
                <a:latin typeface="+mj-lt"/>
              </a:rPr>
              <a:t>	</a:t>
            </a:r>
          </a:p>
          <a:p>
            <a:pPr marL="854075" indent="-401638" eaLnBrk="1" fontAlgn="auto" hangingPunct="1">
              <a:spcBef>
                <a:spcPts val="930"/>
              </a:spcBef>
              <a:spcAft>
                <a:spcPts val="0"/>
              </a:spcAft>
              <a:buClr>
                <a:schemeClr val="accent1">
                  <a:lumMod val="75000"/>
                </a:schemeClr>
              </a:buClr>
              <a:buFont typeface="Wingdings" panose="05000000000000000000" pitchFamily="2" charset="2"/>
              <a:buChar char="ü"/>
              <a:defRPr/>
            </a:pPr>
            <a:r>
              <a:rPr lang="en-US" sz="2800" dirty="0">
                <a:solidFill>
                  <a:schemeClr val="tx2">
                    <a:lumMod val="75000"/>
                    <a:lumOff val="25000"/>
                  </a:schemeClr>
                </a:solidFill>
                <a:latin typeface="+mj-lt"/>
              </a:rPr>
              <a:t>English classes register in Library </a:t>
            </a:r>
          </a:p>
          <a:p>
            <a:pPr marL="854075" indent="-401638" eaLnBrk="1" fontAlgn="auto" hangingPunct="1">
              <a:spcBef>
                <a:spcPts val="930"/>
              </a:spcBef>
              <a:spcAft>
                <a:spcPts val="0"/>
              </a:spcAft>
              <a:buClr>
                <a:schemeClr val="accent1">
                  <a:lumMod val="75000"/>
                </a:schemeClr>
              </a:buClr>
              <a:buFont typeface="Wingdings" panose="05000000000000000000" pitchFamily="2" charset="2"/>
              <a:buChar char="ü"/>
              <a:defRPr/>
            </a:pPr>
            <a:r>
              <a:rPr lang="en-US" sz="2800" b="1" u="sng" dirty="0">
                <a:solidFill>
                  <a:schemeClr val="tx2">
                    <a:lumMod val="75000"/>
                    <a:lumOff val="25000"/>
                  </a:schemeClr>
                </a:solidFill>
                <a:latin typeface="+mj-lt"/>
              </a:rPr>
              <a:t>Parent Signature Required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454B2F4A-7F98-D6A6-3816-F07D88C30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27000"/>
            <a:ext cx="8093075"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Right 5">
            <a:extLst>
              <a:ext uri="{FF2B5EF4-FFF2-40B4-BE49-F238E27FC236}">
                <a16:creationId xmlns:a16="http://schemas.microsoft.com/office/drawing/2014/main" id="{786F0ED3-16C6-E79A-10C5-1E6D20725CB7}"/>
              </a:ext>
            </a:extLst>
          </p:cNvPr>
          <p:cNvSpPr/>
          <p:nvPr/>
        </p:nvSpPr>
        <p:spPr>
          <a:xfrm>
            <a:off x="5173663" y="546100"/>
            <a:ext cx="627062" cy="292100"/>
          </a:xfrm>
          <a:prstGeom prst="rightArrow">
            <a:avLst/>
          </a:prstGeom>
          <a:solidFill>
            <a:srgbClr val="8200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0" name="TextBox 6">
            <a:extLst>
              <a:ext uri="{FF2B5EF4-FFF2-40B4-BE49-F238E27FC236}">
                <a16:creationId xmlns:a16="http://schemas.microsoft.com/office/drawing/2014/main" id="{CCDFD8CE-6953-E6B7-9A2F-A513A0DE00A8}"/>
              </a:ext>
            </a:extLst>
          </p:cNvPr>
          <p:cNvSpPr>
            <a:spLocks noChangeArrowheads="1"/>
          </p:cNvSpPr>
          <p:nvPr/>
        </p:nvSpPr>
        <p:spPr bwMode="auto">
          <a:xfrm>
            <a:off x="3349625" y="519113"/>
            <a:ext cx="1752600" cy="407987"/>
          </a:xfrm>
          <a:prstGeom prst="roundRect">
            <a:avLst>
              <a:gd name="adj" fmla="val 16667"/>
            </a:avLst>
          </a:prstGeom>
          <a:solidFill>
            <a:srgbClr val="800000">
              <a:alpha val="50195"/>
            </a:srgbClr>
          </a:solidFill>
          <a:ln w="9525">
            <a:solidFill>
              <a:srgbClr val="800000"/>
            </a:solidFill>
            <a:round/>
            <a:headEnd/>
            <a:tailEnd/>
          </a:ln>
        </p:spPr>
        <p:txBody>
          <a:bodyPr>
            <a:spAutoFit/>
          </a:bodyPr>
          <a:lstStyle>
            <a:lvl1pPr>
              <a:lnSpc>
                <a:spcPct val="111000"/>
              </a:lnSpc>
              <a:spcBef>
                <a:spcPts val="925"/>
              </a:spcBef>
              <a:buFont typeface="Corbel" panose="020B0503020204020204" pitchFamily="34" charset="0"/>
              <a:buChar char="–"/>
              <a:defRPr sz="2000">
                <a:solidFill>
                  <a:srgbClr val="5A4D5A"/>
                </a:solidFill>
                <a:latin typeface="Calibri" panose="020F0502020204030204" pitchFamily="34" charset="0"/>
              </a:defRPr>
            </a:lvl1pPr>
            <a:lvl2pPr marL="742950" indent="-285750">
              <a:lnSpc>
                <a:spcPct val="111000"/>
              </a:lnSpc>
              <a:spcBef>
                <a:spcPts val="925"/>
              </a:spcBef>
              <a:buFont typeface="Corbel" panose="020B0503020204020204" pitchFamily="34" charset="0"/>
              <a:buChar char="–"/>
              <a:defRPr>
                <a:solidFill>
                  <a:srgbClr val="5A4D5A"/>
                </a:solidFill>
                <a:latin typeface="Calibri" panose="020F0502020204030204" pitchFamily="34" charset="0"/>
              </a:defRPr>
            </a:lvl2pPr>
            <a:lvl3pPr marL="1143000" indent="-228600">
              <a:lnSpc>
                <a:spcPct val="111000"/>
              </a:lnSpc>
              <a:spcBef>
                <a:spcPts val="925"/>
              </a:spcBef>
              <a:buFont typeface="Corbel" panose="020B0503020204020204" pitchFamily="34" charset="0"/>
              <a:buChar char="–"/>
              <a:defRPr sz="1600" i="1">
                <a:solidFill>
                  <a:srgbClr val="5A4D5A"/>
                </a:solidFill>
                <a:latin typeface="Calibri" panose="020F0502020204030204" pitchFamily="34" charset="0"/>
              </a:defRPr>
            </a:lvl3pPr>
            <a:lvl4pPr marL="1600200" indent="-228600">
              <a:lnSpc>
                <a:spcPct val="111000"/>
              </a:lnSpc>
              <a:spcBef>
                <a:spcPts val="925"/>
              </a:spcBef>
              <a:buFont typeface="Corbel" panose="020B0503020204020204" pitchFamily="34" charset="0"/>
              <a:buChar char="–"/>
              <a:defRPr sz="1400">
                <a:solidFill>
                  <a:srgbClr val="5A4D5A"/>
                </a:solidFill>
                <a:latin typeface="Calibri" panose="020F0502020204030204" pitchFamily="34" charset="0"/>
              </a:defRPr>
            </a:lvl4pPr>
            <a:lvl5pPr marL="2057400" indent="-228600">
              <a:lnSpc>
                <a:spcPct val="111000"/>
              </a:lnSpc>
              <a:spcBef>
                <a:spcPts val="925"/>
              </a:spcBef>
              <a:buFont typeface="Corbel" panose="020B0503020204020204" pitchFamily="34" charset="0"/>
              <a:buChar char="–"/>
              <a:defRPr sz="1400" i="1">
                <a:solidFill>
                  <a:srgbClr val="5A4D5A"/>
                </a:solidFill>
                <a:latin typeface="Calibri" panose="020F0502020204030204" pitchFamily="34" charset="0"/>
              </a:defRPr>
            </a:lvl5pPr>
            <a:lvl6pPr marL="25146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6pPr>
            <a:lvl7pPr marL="29718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7pPr>
            <a:lvl8pPr marL="34290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8pPr>
            <a:lvl9pPr marL="38862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9pPr>
          </a:lstStyle>
          <a:p>
            <a:pPr algn="ctr">
              <a:lnSpc>
                <a:spcPct val="100000"/>
              </a:lnSpc>
              <a:spcBef>
                <a:spcPct val="0"/>
              </a:spcBef>
              <a:buFontTx/>
              <a:buNone/>
            </a:pPr>
            <a:r>
              <a:rPr lang="en-US" altLang="en-US" sz="1800" b="1">
                <a:solidFill>
                  <a:schemeClr val="tx1"/>
                </a:solidFill>
              </a:rPr>
              <a:t>Credits Earned</a:t>
            </a:r>
          </a:p>
        </p:txBody>
      </p:sp>
      <p:sp>
        <p:nvSpPr>
          <p:cNvPr id="8" name="Arrow: Right 7">
            <a:extLst>
              <a:ext uri="{FF2B5EF4-FFF2-40B4-BE49-F238E27FC236}">
                <a16:creationId xmlns:a16="http://schemas.microsoft.com/office/drawing/2014/main" id="{B40402F7-62EB-C883-38DD-B9424552464B}"/>
              </a:ext>
            </a:extLst>
          </p:cNvPr>
          <p:cNvSpPr/>
          <p:nvPr/>
        </p:nvSpPr>
        <p:spPr>
          <a:xfrm rot="10800000">
            <a:off x="7999413" y="347663"/>
            <a:ext cx="354012" cy="292100"/>
          </a:xfrm>
          <a:prstGeom prst="rightArrow">
            <a:avLst/>
          </a:prstGeom>
          <a:solidFill>
            <a:srgbClr val="8200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2" name="TextBox 8">
            <a:extLst>
              <a:ext uri="{FF2B5EF4-FFF2-40B4-BE49-F238E27FC236}">
                <a16:creationId xmlns:a16="http://schemas.microsoft.com/office/drawing/2014/main" id="{7E287236-A41C-1D27-D9AD-2982B9B2AF7C}"/>
              </a:ext>
            </a:extLst>
          </p:cNvPr>
          <p:cNvSpPr>
            <a:spLocks noChangeArrowheads="1"/>
          </p:cNvSpPr>
          <p:nvPr/>
        </p:nvSpPr>
        <p:spPr bwMode="auto">
          <a:xfrm>
            <a:off x="8308975" y="292100"/>
            <a:ext cx="788988" cy="1270000"/>
          </a:xfrm>
          <a:prstGeom prst="roundRect">
            <a:avLst>
              <a:gd name="adj" fmla="val 16667"/>
            </a:avLst>
          </a:prstGeom>
          <a:solidFill>
            <a:srgbClr val="800000">
              <a:alpha val="50195"/>
            </a:srgbClr>
          </a:solidFill>
          <a:ln w="9525">
            <a:solidFill>
              <a:srgbClr val="800000"/>
            </a:solidFill>
            <a:round/>
            <a:headEnd/>
            <a:tailEnd/>
          </a:ln>
        </p:spPr>
        <p:txBody>
          <a:bodyPr>
            <a:spAutoFit/>
          </a:bodyPr>
          <a:lstStyle>
            <a:lvl1pPr>
              <a:lnSpc>
                <a:spcPct val="111000"/>
              </a:lnSpc>
              <a:spcBef>
                <a:spcPts val="925"/>
              </a:spcBef>
              <a:buFont typeface="Corbel" panose="020B0503020204020204" pitchFamily="34" charset="0"/>
              <a:buChar char="–"/>
              <a:defRPr sz="2000">
                <a:solidFill>
                  <a:srgbClr val="5A4D5A"/>
                </a:solidFill>
                <a:latin typeface="Calibri" panose="020F0502020204030204" pitchFamily="34" charset="0"/>
              </a:defRPr>
            </a:lvl1pPr>
            <a:lvl2pPr marL="742950" indent="-285750">
              <a:lnSpc>
                <a:spcPct val="111000"/>
              </a:lnSpc>
              <a:spcBef>
                <a:spcPts val="925"/>
              </a:spcBef>
              <a:buFont typeface="Corbel" panose="020B0503020204020204" pitchFamily="34" charset="0"/>
              <a:buChar char="–"/>
              <a:defRPr>
                <a:solidFill>
                  <a:srgbClr val="5A4D5A"/>
                </a:solidFill>
                <a:latin typeface="Calibri" panose="020F0502020204030204" pitchFamily="34" charset="0"/>
              </a:defRPr>
            </a:lvl2pPr>
            <a:lvl3pPr marL="1143000" indent="-228600">
              <a:lnSpc>
                <a:spcPct val="111000"/>
              </a:lnSpc>
              <a:spcBef>
                <a:spcPts val="925"/>
              </a:spcBef>
              <a:buFont typeface="Corbel" panose="020B0503020204020204" pitchFamily="34" charset="0"/>
              <a:buChar char="–"/>
              <a:defRPr sz="1600" i="1">
                <a:solidFill>
                  <a:srgbClr val="5A4D5A"/>
                </a:solidFill>
                <a:latin typeface="Calibri" panose="020F0502020204030204" pitchFamily="34" charset="0"/>
              </a:defRPr>
            </a:lvl3pPr>
            <a:lvl4pPr marL="1600200" indent="-228600">
              <a:lnSpc>
                <a:spcPct val="111000"/>
              </a:lnSpc>
              <a:spcBef>
                <a:spcPts val="925"/>
              </a:spcBef>
              <a:buFont typeface="Corbel" panose="020B0503020204020204" pitchFamily="34" charset="0"/>
              <a:buChar char="–"/>
              <a:defRPr sz="1400">
                <a:solidFill>
                  <a:srgbClr val="5A4D5A"/>
                </a:solidFill>
                <a:latin typeface="Calibri" panose="020F0502020204030204" pitchFamily="34" charset="0"/>
              </a:defRPr>
            </a:lvl4pPr>
            <a:lvl5pPr marL="2057400" indent="-228600">
              <a:lnSpc>
                <a:spcPct val="111000"/>
              </a:lnSpc>
              <a:spcBef>
                <a:spcPts val="925"/>
              </a:spcBef>
              <a:buFont typeface="Corbel" panose="020B0503020204020204" pitchFamily="34" charset="0"/>
              <a:buChar char="–"/>
              <a:defRPr sz="1400" i="1">
                <a:solidFill>
                  <a:srgbClr val="5A4D5A"/>
                </a:solidFill>
                <a:latin typeface="Calibri" panose="020F0502020204030204" pitchFamily="34" charset="0"/>
              </a:defRPr>
            </a:lvl5pPr>
            <a:lvl6pPr marL="25146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6pPr>
            <a:lvl7pPr marL="29718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7pPr>
            <a:lvl8pPr marL="34290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8pPr>
            <a:lvl9pPr marL="38862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9pPr>
          </a:lstStyle>
          <a:p>
            <a:pPr algn="ctr">
              <a:lnSpc>
                <a:spcPct val="100000"/>
              </a:lnSpc>
              <a:spcBef>
                <a:spcPct val="0"/>
              </a:spcBef>
              <a:buFontTx/>
              <a:buNone/>
            </a:pPr>
            <a:r>
              <a:rPr lang="en-US" altLang="en-US" sz="1800" b="1">
                <a:solidFill>
                  <a:schemeClr val="tx1"/>
                </a:solidFill>
              </a:rPr>
              <a:t>GPA &amp;</a:t>
            </a:r>
          </a:p>
          <a:p>
            <a:pPr algn="ctr">
              <a:lnSpc>
                <a:spcPct val="100000"/>
              </a:lnSpc>
              <a:spcBef>
                <a:spcPct val="0"/>
              </a:spcBef>
              <a:buFontTx/>
              <a:buNone/>
            </a:pPr>
            <a:r>
              <a:rPr lang="en-US" altLang="en-US" sz="1800" b="1">
                <a:solidFill>
                  <a:schemeClr val="tx1"/>
                </a:solidFill>
              </a:rPr>
              <a:t>Class Rank</a:t>
            </a:r>
          </a:p>
        </p:txBody>
      </p:sp>
      <p:sp>
        <p:nvSpPr>
          <p:cNvPr id="29703" name="TextBox 9">
            <a:extLst>
              <a:ext uri="{FF2B5EF4-FFF2-40B4-BE49-F238E27FC236}">
                <a16:creationId xmlns:a16="http://schemas.microsoft.com/office/drawing/2014/main" id="{368BA500-7A2B-4802-AF83-2259BE242191}"/>
              </a:ext>
            </a:extLst>
          </p:cNvPr>
          <p:cNvSpPr>
            <a:spLocks noChangeArrowheads="1"/>
          </p:cNvSpPr>
          <p:nvPr/>
        </p:nvSpPr>
        <p:spPr bwMode="auto">
          <a:xfrm>
            <a:off x="3178175" y="1358900"/>
            <a:ext cx="1662113" cy="1020763"/>
          </a:xfrm>
          <a:prstGeom prst="roundRect">
            <a:avLst>
              <a:gd name="adj" fmla="val 16667"/>
            </a:avLst>
          </a:prstGeom>
          <a:solidFill>
            <a:srgbClr val="800000">
              <a:alpha val="50980"/>
            </a:srgbClr>
          </a:solidFill>
          <a:ln w="9525">
            <a:solidFill>
              <a:srgbClr val="8A001A"/>
            </a:solidFill>
            <a:round/>
            <a:headEnd/>
            <a:tailEnd/>
          </a:ln>
        </p:spPr>
        <p:txBody>
          <a:bodyPr>
            <a:spAutoFit/>
          </a:bodyPr>
          <a:lstStyle>
            <a:lvl1pPr>
              <a:lnSpc>
                <a:spcPct val="111000"/>
              </a:lnSpc>
              <a:spcBef>
                <a:spcPts val="925"/>
              </a:spcBef>
              <a:buFont typeface="Corbel" panose="020B0503020204020204" pitchFamily="34" charset="0"/>
              <a:buChar char="–"/>
              <a:defRPr sz="2000">
                <a:solidFill>
                  <a:srgbClr val="5A4D5A"/>
                </a:solidFill>
                <a:latin typeface="Calibri" panose="020F0502020204030204" pitchFamily="34" charset="0"/>
              </a:defRPr>
            </a:lvl1pPr>
            <a:lvl2pPr marL="742950" indent="-285750">
              <a:lnSpc>
                <a:spcPct val="111000"/>
              </a:lnSpc>
              <a:spcBef>
                <a:spcPts val="925"/>
              </a:spcBef>
              <a:buFont typeface="Corbel" panose="020B0503020204020204" pitchFamily="34" charset="0"/>
              <a:buChar char="–"/>
              <a:defRPr>
                <a:solidFill>
                  <a:srgbClr val="5A4D5A"/>
                </a:solidFill>
                <a:latin typeface="Calibri" panose="020F0502020204030204" pitchFamily="34" charset="0"/>
              </a:defRPr>
            </a:lvl2pPr>
            <a:lvl3pPr marL="1143000" indent="-228600">
              <a:lnSpc>
                <a:spcPct val="111000"/>
              </a:lnSpc>
              <a:spcBef>
                <a:spcPts val="925"/>
              </a:spcBef>
              <a:buFont typeface="Corbel" panose="020B0503020204020204" pitchFamily="34" charset="0"/>
              <a:buChar char="–"/>
              <a:defRPr sz="1600" i="1">
                <a:solidFill>
                  <a:srgbClr val="5A4D5A"/>
                </a:solidFill>
                <a:latin typeface="Calibri" panose="020F0502020204030204" pitchFamily="34" charset="0"/>
              </a:defRPr>
            </a:lvl3pPr>
            <a:lvl4pPr marL="1600200" indent="-228600">
              <a:lnSpc>
                <a:spcPct val="111000"/>
              </a:lnSpc>
              <a:spcBef>
                <a:spcPts val="925"/>
              </a:spcBef>
              <a:buFont typeface="Corbel" panose="020B0503020204020204" pitchFamily="34" charset="0"/>
              <a:buChar char="–"/>
              <a:defRPr sz="1400">
                <a:solidFill>
                  <a:srgbClr val="5A4D5A"/>
                </a:solidFill>
                <a:latin typeface="Calibri" panose="020F0502020204030204" pitchFamily="34" charset="0"/>
              </a:defRPr>
            </a:lvl4pPr>
            <a:lvl5pPr marL="2057400" indent="-228600">
              <a:lnSpc>
                <a:spcPct val="111000"/>
              </a:lnSpc>
              <a:spcBef>
                <a:spcPts val="925"/>
              </a:spcBef>
              <a:buFont typeface="Corbel" panose="020B0503020204020204" pitchFamily="34" charset="0"/>
              <a:buChar char="–"/>
              <a:defRPr sz="1400" i="1">
                <a:solidFill>
                  <a:srgbClr val="5A4D5A"/>
                </a:solidFill>
                <a:latin typeface="Calibri" panose="020F0502020204030204" pitchFamily="34" charset="0"/>
              </a:defRPr>
            </a:lvl5pPr>
            <a:lvl6pPr marL="25146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6pPr>
            <a:lvl7pPr marL="29718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7pPr>
            <a:lvl8pPr marL="34290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8pPr>
            <a:lvl9pPr marL="38862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9pPr>
          </a:lstStyle>
          <a:p>
            <a:pPr algn="ctr">
              <a:lnSpc>
                <a:spcPct val="100000"/>
              </a:lnSpc>
              <a:spcBef>
                <a:spcPct val="0"/>
              </a:spcBef>
              <a:buFontTx/>
              <a:buNone/>
            </a:pPr>
            <a:r>
              <a:rPr lang="en-US" altLang="en-US" sz="1800" b="1">
                <a:solidFill>
                  <a:schemeClr val="tx1"/>
                </a:solidFill>
              </a:rPr>
              <a:t>ACT, SAT, AP scores added upon request</a:t>
            </a:r>
          </a:p>
        </p:txBody>
      </p:sp>
      <p:sp>
        <p:nvSpPr>
          <p:cNvPr id="11" name="Arrow: Down 10">
            <a:extLst>
              <a:ext uri="{FF2B5EF4-FFF2-40B4-BE49-F238E27FC236}">
                <a16:creationId xmlns:a16="http://schemas.microsoft.com/office/drawing/2014/main" id="{18E7F939-0263-22B5-8173-BB605D485A9D}"/>
              </a:ext>
            </a:extLst>
          </p:cNvPr>
          <p:cNvSpPr/>
          <p:nvPr/>
        </p:nvSpPr>
        <p:spPr>
          <a:xfrm rot="16200000">
            <a:off x="5081588" y="1257300"/>
            <a:ext cx="292100" cy="628650"/>
          </a:xfrm>
          <a:prstGeom prst="downArrow">
            <a:avLst/>
          </a:prstGeom>
          <a:solidFill>
            <a:srgbClr val="8200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5" name="TextBox 3">
            <a:extLst>
              <a:ext uri="{FF2B5EF4-FFF2-40B4-BE49-F238E27FC236}">
                <a16:creationId xmlns:a16="http://schemas.microsoft.com/office/drawing/2014/main" id="{80AE036B-08E2-5E8E-EDD4-0F9044488CC2}"/>
              </a:ext>
            </a:extLst>
          </p:cNvPr>
          <p:cNvSpPr>
            <a:spLocks noChangeArrowheads="1"/>
          </p:cNvSpPr>
          <p:nvPr/>
        </p:nvSpPr>
        <p:spPr bwMode="auto">
          <a:xfrm>
            <a:off x="458788" y="2765425"/>
            <a:ext cx="1333500" cy="1327150"/>
          </a:xfrm>
          <a:prstGeom prst="roundRect">
            <a:avLst>
              <a:gd name="adj" fmla="val 16667"/>
            </a:avLst>
          </a:prstGeom>
          <a:solidFill>
            <a:srgbClr val="800000">
              <a:alpha val="50195"/>
            </a:srgbClr>
          </a:solidFill>
          <a:ln w="9525">
            <a:solidFill>
              <a:srgbClr val="800000"/>
            </a:solidFill>
            <a:round/>
            <a:headEnd/>
            <a:tailEnd/>
          </a:ln>
        </p:spPr>
        <p:txBody>
          <a:bodyPr>
            <a:spAutoFit/>
          </a:bodyPr>
          <a:lstStyle>
            <a:lvl1pPr>
              <a:lnSpc>
                <a:spcPct val="111000"/>
              </a:lnSpc>
              <a:spcBef>
                <a:spcPts val="925"/>
              </a:spcBef>
              <a:buFont typeface="Corbel" panose="020B0503020204020204" pitchFamily="34" charset="0"/>
              <a:buChar char="–"/>
              <a:defRPr sz="2000">
                <a:solidFill>
                  <a:srgbClr val="5A4D5A"/>
                </a:solidFill>
                <a:latin typeface="Calibri" panose="020F0502020204030204" pitchFamily="34" charset="0"/>
              </a:defRPr>
            </a:lvl1pPr>
            <a:lvl2pPr marL="742950" indent="-285750">
              <a:lnSpc>
                <a:spcPct val="111000"/>
              </a:lnSpc>
              <a:spcBef>
                <a:spcPts val="925"/>
              </a:spcBef>
              <a:buFont typeface="Corbel" panose="020B0503020204020204" pitchFamily="34" charset="0"/>
              <a:buChar char="–"/>
              <a:defRPr>
                <a:solidFill>
                  <a:srgbClr val="5A4D5A"/>
                </a:solidFill>
                <a:latin typeface="Calibri" panose="020F0502020204030204" pitchFamily="34" charset="0"/>
              </a:defRPr>
            </a:lvl2pPr>
            <a:lvl3pPr marL="1143000" indent="-228600">
              <a:lnSpc>
                <a:spcPct val="111000"/>
              </a:lnSpc>
              <a:spcBef>
                <a:spcPts val="925"/>
              </a:spcBef>
              <a:buFont typeface="Corbel" panose="020B0503020204020204" pitchFamily="34" charset="0"/>
              <a:buChar char="–"/>
              <a:defRPr sz="1600" i="1">
                <a:solidFill>
                  <a:srgbClr val="5A4D5A"/>
                </a:solidFill>
                <a:latin typeface="Calibri" panose="020F0502020204030204" pitchFamily="34" charset="0"/>
              </a:defRPr>
            </a:lvl3pPr>
            <a:lvl4pPr marL="1600200" indent="-228600">
              <a:lnSpc>
                <a:spcPct val="111000"/>
              </a:lnSpc>
              <a:spcBef>
                <a:spcPts val="925"/>
              </a:spcBef>
              <a:buFont typeface="Corbel" panose="020B0503020204020204" pitchFamily="34" charset="0"/>
              <a:buChar char="–"/>
              <a:defRPr sz="1400">
                <a:solidFill>
                  <a:srgbClr val="5A4D5A"/>
                </a:solidFill>
                <a:latin typeface="Calibri" panose="020F0502020204030204" pitchFamily="34" charset="0"/>
              </a:defRPr>
            </a:lvl4pPr>
            <a:lvl5pPr marL="2057400" indent="-228600">
              <a:lnSpc>
                <a:spcPct val="111000"/>
              </a:lnSpc>
              <a:spcBef>
                <a:spcPts val="925"/>
              </a:spcBef>
              <a:buFont typeface="Corbel" panose="020B0503020204020204" pitchFamily="34" charset="0"/>
              <a:buChar char="–"/>
              <a:defRPr sz="1400" i="1">
                <a:solidFill>
                  <a:srgbClr val="5A4D5A"/>
                </a:solidFill>
                <a:latin typeface="Calibri" panose="020F0502020204030204" pitchFamily="34" charset="0"/>
              </a:defRPr>
            </a:lvl5pPr>
            <a:lvl6pPr marL="25146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6pPr>
            <a:lvl7pPr marL="29718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7pPr>
            <a:lvl8pPr marL="34290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8pPr>
            <a:lvl9pPr marL="3886200" indent="-228600" defTabSz="457200" eaLnBrk="0" fontAlgn="base" hangingPunct="0">
              <a:lnSpc>
                <a:spcPct val="111000"/>
              </a:lnSpc>
              <a:spcBef>
                <a:spcPts val="925"/>
              </a:spcBef>
              <a:spcAft>
                <a:spcPct val="0"/>
              </a:spcAft>
              <a:buFont typeface="Corbel" panose="020B0503020204020204" pitchFamily="34" charset="0"/>
              <a:buChar char="–"/>
              <a:defRPr sz="1400" i="1">
                <a:solidFill>
                  <a:srgbClr val="5A4D5A"/>
                </a:solidFill>
                <a:latin typeface="Calibri" panose="020F0502020204030204" pitchFamily="34" charset="0"/>
              </a:defRPr>
            </a:lvl9pPr>
          </a:lstStyle>
          <a:p>
            <a:pPr algn="ctr">
              <a:lnSpc>
                <a:spcPct val="100000"/>
              </a:lnSpc>
              <a:spcBef>
                <a:spcPct val="0"/>
              </a:spcBef>
              <a:buFontTx/>
              <a:buNone/>
            </a:pPr>
            <a:r>
              <a:rPr lang="en-US" altLang="en-US" sz="1800" b="1">
                <a:solidFill>
                  <a:schemeClr val="tx1"/>
                </a:solidFill>
              </a:rPr>
              <a:t>Classes are coded to match Grad Req’s</a:t>
            </a:r>
          </a:p>
        </p:txBody>
      </p:sp>
      <p:sp>
        <p:nvSpPr>
          <p:cNvPr id="15" name="Arrow: Curved Right 14">
            <a:extLst>
              <a:ext uri="{FF2B5EF4-FFF2-40B4-BE49-F238E27FC236}">
                <a16:creationId xmlns:a16="http://schemas.microsoft.com/office/drawing/2014/main" id="{11AEAC8C-087E-4AA1-BC69-ECDDF5FAF21A}"/>
              </a:ext>
            </a:extLst>
          </p:cNvPr>
          <p:cNvSpPr/>
          <p:nvPr/>
        </p:nvSpPr>
        <p:spPr>
          <a:xfrm>
            <a:off x="-14288" y="2133600"/>
            <a:ext cx="420688" cy="838200"/>
          </a:xfrm>
          <a:prstGeom prst="curvedRightArrow">
            <a:avLst/>
          </a:prstGeom>
          <a:solidFill>
            <a:srgbClr val="8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E9875E23-9227-A84D-1560-32C3F45256A0}"/>
              </a:ext>
            </a:extLst>
          </p:cNvPr>
          <p:cNvPicPr>
            <a:picLocks noChangeAspect="1" noChangeArrowheads="1"/>
          </p:cNvPicPr>
          <p:nvPr/>
        </p:nvPicPr>
        <p:blipFill>
          <a:blip r:embed="rId3"/>
          <a:srcRect/>
          <a:stretch/>
        </p:blipFill>
        <p:spPr bwMode="auto">
          <a:xfrm>
            <a:off x="33338" y="0"/>
            <a:ext cx="9110662" cy="6858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8681C-A151-C5C0-7783-626FF0A4A88E}"/>
              </a:ext>
            </a:extLst>
          </p:cNvPr>
          <p:cNvSpPr>
            <a:spLocks noGrp="1"/>
          </p:cNvSpPr>
          <p:nvPr>
            <p:ph type="title"/>
          </p:nvPr>
        </p:nvSpPr>
        <p:spPr>
          <a:xfrm>
            <a:off x="533400" y="255588"/>
            <a:ext cx="8393113" cy="1192212"/>
          </a:xfrm>
        </p:spPr>
        <p:txBody>
          <a:bodyPr>
            <a:noAutofit/>
          </a:bodyPr>
          <a:lstStyle/>
          <a:p>
            <a:pPr algn="r">
              <a:defRPr/>
            </a:pPr>
            <a:r>
              <a:rPr lang="en-US" b="1" dirty="0">
                <a:effectLst>
                  <a:outerShdw blurRad="38100" dist="38100" dir="2700000" algn="tl">
                    <a:srgbClr val="000000">
                      <a:alpha val="43137"/>
                    </a:srgbClr>
                  </a:outerShdw>
                </a:effectLst>
              </a:rPr>
              <a:t>High School Graduation Requirements</a:t>
            </a:r>
          </a:p>
        </p:txBody>
      </p:sp>
      <p:sp>
        <p:nvSpPr>
          <p:cNvPr id="2" name="Content Placeholder 1">
            <a:extLst>
              <a:ext uri="{FF2B5EF4-FFF2-40B4-BE49-F238E27FC236}">
                <a16:creationId xmlns:a16="http://schemas.microsoft.com/office/drawing/2014/main" id="{EBD846C3-CCDF-7D41-6C25-DEC3229ABB51}"/>
              </a:ext>
            </a:extLst>
          </p:cNvPr>
          <p:cNvSpPr>
            <a:spLocks noGrp="1"/>
          </p:cNvSpPr>
          <p:nvPr>
            <p:ph idx="1"/>
          </p:nvPr>
        </p:nvSpPr>
        <p:spPr>
          <a:xfrm>
            <a:off x="838200" y="2030413"/>
            <a:ext cx="8470900" cy="4572000"/>
          </a:xfrm>
        </p:spPr>
        <p:txBody>
          <a:bodyPr>
            <a:normAutofit/>
          </a:bodyPr>
          <a:lstStyle/>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4 years of English					4 credits			</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1 year of Social Studies (World Studies)	1 credit	</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1 year of American Studies 1			1 credit</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1 year of American Studies 2			1 credit</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2 years of Science					2 credits</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3 years of Math					3 credits</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1.5 years of Human Performance		1.5 credits</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.5 year of Health					0.5 credit</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1 year of Fine Arts					1 credit</a:t>
            </a: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1 year of Vocational (CTE)			1 credit</a:t>
            </a:r>
          </a:p>
          <a:p>
            <a:pPr marL="722376" lvl="1">
              <a:lnSpc>
                <a:spcPct val="90000"/>
              </a:lnSpc>
              <a:spcBef>
                <a:spcPct val="20000"/>
              </a:spcBef>
              <a:buClr>
                <a:srgbClr val="F0A22E"/>
              </a:buClr>
              <a:buSzPct val="90000"/>
              <a:buFont typeface="Corbel" panose="020B0503020204020204" pitchFamily="34" charset="0"/>
              <a:buNone/>
              <a:defRPr/>
            </a:pPr>
            <a:r>
              <a:rPr lang="en-US" sz="2000" u="sng" dirty="0">
                <a:solidFill>
                  <a:schemeClr val="tx1"/>
                </a:solidFill>
                <a:latin typeface="+mj-lt"/>
              </a:rPr>
              <a:t>Electives						7 credits</a:t>
            </a:r>
            <a:endParaRPr lang="en-US" sz="2000" dirty="0">
              <a:solidFill>
                <a:schemeClr val="tx1"/>
              </a:solidFill>
              <a:latin typeface="+mj-lt"/>
            </a:endParaRPr>
          </a:p>
          <a:p>
            <a:pPr marL="722376" lvl="1">
              <a:lnSpc>
                <a:spcPct val="90000"/>
              </a:lnSpc>
              <a:spcBef>
                <a:spcPct val="20000"/>
              </a:spcBef>
              <a:buClr>
                <a:srgbClr val="F0A22E"/>
              </a:buClr>
              <a:buSzPct val="90000"/>
              <a:buFont typeface="Corbel" panose="020B0503020204020204" pitchFamily="34" charset="0"/>
              <a:buNone/>
              <a:defRPr/>
            </a:pPr>
            <a:r>
              <a:rPr lang="en-US" sz="2000" dirty="0">
                <a:solidFill>
                  <a:schemeClr val="tx1"/>
                </a:solidFill>
                <a:latin typeface="+mj-lt"/>
              </a:rPr>
              <a:t>Total				</a:t>
            </a:r>
            <a:r>
              <a:rPr lang="en-US" sz="2000" dirty="0">
                <a:latin typeface="+mj-lt"/>
              </a:rPr>
              <a:t>	</a:t>
            </a:r>
            <a:r>
              <a:rPr lang="en-US" sz="2000" dirty="0">
                <a:solidFill>
                  <a:schemeClr val="tx1"/>
                </a:solidFill>
                <a:latin typeface="+mj-lt"/>
              </a:rPr>
              <a:t> 		</a:t>
            </a:r>
            <a:r>
              <a:rPr lang="en-US" sz="2000" b="1" dirty="0">
                <a:solidFill>
                  <a:srgbClr val="800000"/>
                </a:solidFill>
                <a:effectLst>
                  <a:outerShdw blurRad="38100" dist="38100" dir="2700000" algn="tl">
                    <a:srgbClr val="000000">
                      <a:alpha val="43137"/>
                    </a:srgbClr>
                  </a:outerShdw>
                </a:effectLst>
                <a:latin typeface="+mj-lt"/>
              </a:rPr>
              <a:t>23 credits</a:t>
            </a:r>
          </a:p>
          <a:p>
            <a:pPr>
              <a:defRPr/>
            </a:pPr>
            <a:endParaRPr lang="en-US" sz="1600" dirty="0"/>
          </a:p>
        </p:txBody>
      </p:sp>
      <p:pic>
        <p:nvPicPr>
          <p:cNvPr id="33796" name="Picture 4">
            <a:extLst>
              <a:ext uri="{FF2B5EF4-FFF2-40B4-BE49-F238E27FC236}">
                <a16:creationId xmlns:a16="http://schemas.microsoft.com/office/drawing/2014/main" id="{12E4A581-07C5-2999-64CA-6C6B1F7CA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0213"/>
            <a:ext cx="17145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C2279B-CA54-83C5-A0B1-04665D6137A7}"/>
              </a:ext>
            </a:extLst>
          </p:cNvPr>
          <p:cNvSpPr txBox="1"/>
          <p:nvPr/>
        </p:nvSpPr>
        <p:spPr>
          <a:xfrm>
            <a:off x="158750" y="1447800"/>
            <a:ext cx="8985250" cy="5170488"/>
          </a:xfrm>
          <a:prstGeom prst="rect">
            <a:avLst/>
          </a:prstGeom>
          <a:noFill/>
        </p:spPr>
        <p:txBody>
          <a:bodyPr>
            <a:spAutoFit/>
          </a:bodyPr>
          <a:lstStyle/>
          <a:p>
            <a:pPr>
              <a:defRPr/>
            </a:pPr>
            <a:endParaRPr lang="en-US" dirty="0">
              <a:cs typeface="+mn-cs"/>
            </a:endParaRPr>
          </a:p>
          <a:p>
            <a:pPr>
              <a:defRPr/>
            </a:pPr>
            <a:r>
              <a:rPr lang="en-US" dirty="0">
                <a:latin typeface="+mj-lt"/>
                <a:cs typeface="+mn-cs"/>
              </a:rPr>
              <a:t>How to meet this requirement……</a:t>
            </a:r>
          </a:p>
          <a:p>
            <a:pPr>
              <a:defRPr/>
            </a:pPr>
            <a:endParaRPr lang="en-US" dirty="0">
              <a:latin typeface="+mj-lt"/>
              <a:cs typeface="+mn-cs"/>
            </a:endParaRPr>
          </a:p>
          <a:p>
            <a:pPr marL="512763" indent="-342900">
              <a:buFontTx/>
              <a:buAutoNum type="arabicPeriod"/>
              <a:defRPr/>
            </a:pPr>
            <a:r>
              <a:rPr lang="en-US" dirty="0">
                <a:latin typeface="+mj-lt"/>
                <a:cs typeface="+mn-cs"/>
              </a:rPr>
              <a:t>Fill your schedule with 6 or more HHS classes</a:t>
            </a:r>
          </a:p>
          <a:p>
            <a:pPr marL="974725" lvl="1" indent="-231775">
              <a:buFont typeface="Arial" panose="020B0604020202020204" pitchFamily="34" charset="0"/>
              <a:buChar char="•"/>
              <a:defRPr/>
            </a:pPr>
            <a:r>
              <a:rPr lang="en-US" dirty="0">
                <a:latin typeface="+mj-lt"/>
                <a:cs typeface="+mn-cs"/>
              </a:rPr>
              <a:t>Study halls/TA’s are not considered credit-bearing classes</a:t>
            </a:r>
          </a:p>
          <a:p>
            <a:pPr marL="512763" indent="-342900">
              <a:buFontTx/>
              <a:buAutoNum type="arabicPeriod"/>
              <a:defRPr/>
            </a:pPr>
            <a:r>
              <a:rPr lang="en-US" dirty="0">
                <a:latin typeface="+mj-lt"/>
                <a:cs typeface="+mn-cs"/>
              </a:rPr>
              <a:t>Take Business Co-Op </a:t>
            </a:r>
          </a:p>
          <a:p>
            <a:pPr marL="974725" lvl="1" indent="-230188">
              <a:buFont typeface="Arial" panose="020B0604020202020204" pitchFamily="34" charset="0"/>
              <a:buChar char="•"/>
              <a:defRPr/>
            </a:pPr>
            <a:r>
              <a:rPr lang="en-US" dirty="0">
                <a:latin typeface="+mj-lt"/>
                <a:cs typeface="+mn-cs"/>
              </a:rPr>
              <a:t>Get credit for paid work experience!</a:t>
            </a:r>
            <a:r>
              <a:rPr lang="en-US" sz="1400" dirty="0">
                <a:latin typeface="+mj-lt"/>
                <a:cs typeface="+mn-cs"/>
              </a:rPr>
              <a:t>(Concurrent enrollment in vocational class req.)</a:t>
            </a:r>
          </a:p>
          <a:p>
            <a:pPr marL="512763" indent="-342900">
              <a:buFontTx/>
              <a:buAutoNum type="arabicPeriod"/>
              <a:defRPr/>
            </a:pPr>
            <a:r>
              <a:rPr lang="en-US" dirty="0">
                <a:latin typeface="+mj-lt"/>
                <a:cs typeface="+mn-cs"/>
              </a:rPr>
              <a:t>Take a class at Helena College or Carroll College </a:t>
            </a:r>
          </a:p>
          <a:p>
            <a:pPr marL="512763" indent="-342900">
              <a:buFontTx/>
              <a:buAutoNum type="arabicPeriod"/>
              <a:defRPr/>
            </a:pPr>
            <a:r>
              <a:rPr lang="en-US" dirty="0">
                <a:latin typeface="+mj-lt"/>
                <a:cs typeface="+mn-cs"/>
              </a:rPr>
              <a:t>Sign up for an internship</a:t>
            </a:r>
          </a:p>
          <a:p>
            <a:pPr marL="974725" lvl="1" indent="-227013">
              <a:buFont typeface="Arial" panose="020B0604020202020204" pitchFamily="34" charset="0"/>
              <a:buChar char="•"/>
              <a:defRPr/>
            </a:pPr>
            <a:r>
              <a:rPr lang="en-US" dirty="0">
                <a:latin typeface="+mj-lt"/>
                <a:cs typeface="+mn-cs"/>
              </a:rPr>
              <a:t>Get credit for unpaid work experience!</a:t>
            </a:r>
          </a:p>
          <a:p>
            <a:pPr marL="512763" indent="-342900">
              <a:buFontTx/>
              <a:buAutoNum type="arabicPeriod"/>
              <a:defRPr/>
            </a:pPr>
            <a:r>
              <a:rPr lang="en-US" dirty="0">
                <a:latin typeface="+mj-lt"/>
                <a:cs typeface="+mn-cs"/>
              </a:rPr>
              <a:t>Take a class online through MTDA </a:t>
            </a:r>
          </a:p>
          <a:p>
            <a:pPr marL="969963" lvl="1" indent="-227013">
              <a:buFont typeface="Arial" panose="020B0604020202020204" pitchFamily="34" charset="0"/>
              <a:buChar char="•"/>
              <a:defRPr/>
            </a:pPr>
            <a:r>
              <a:rPr lang="en-US" dirty="0">
                <a:latin typeface="+mj-lt"/>
                <a:cs typeface="+mn-cs"/>
              </a:rPr>
              <a:t>Separate calendar and expectations, but may be an option</a:t>
            </a:r>
          </a:p>
          <a:p>
            <a:pPr algn="ctr">
              <a:defRPr/>
            </a:pPr>
            <a:endParaRPr lang="en-US" sz="2400" dirty="0">
              <a:latin typeface="+mj-lt"/>
              <a:ea typeface="+mj-ea"/>
              <a:cs typeface="+mj-cs"/>
            </a:endParaRPr>
          </a:p>
          <a:p>
            <a:pPr algn="ctr">
              <a:defRPr/>
            </a:pPr>
            <a:r>
              <a:rPr lang="en-US" sz="2400" dirty="0">
                <a:latin typeface="+mj-lt"/>
                <a:ea typeface="+mj-ea"/>
                <a:cs typeface="+mj-cs"/>
              </a:rPr>
              <a:t>****</a:t>
            </a:r>
            <a:r>
              <a:rPr lang="en-US" sz="2400" b="1" dirty="0">
                <a:solidFill>
                  <a:srgbClr val="8A001A"/>
                </a:solidFill>
                <a:latin typeface="+mj-lt"/>
                <a:ea typeface="+mj-ea"/>
                <a:cs typeface="+mj-cs"/>
              </a:rPr>
              <a:t>Students are required to complete all graduation requirements at the end of senior year in order to participate in the graduation ceremony </a:t>
            </a:r>
            <a:r>
              <a:rPr lang="en-US" sz="2400" dirty="0">
                <a:latin typeface="+mj-lt"/>
                <a:ea typeface="+mj-ea"/>
                <a:cs typeface="+mj-cs"/>
              </a:rPr>
              <a:t>****</a:t>
            </a:r>
          </a:p>
          <a:p>
            <a:pPr marL="342900" indent="-342900">
              <a:buFontTx/>
              <a:buAutoNum type="arabicPeriod"/>
              <a:defRPr/>
            </a:pPr>
            <a:endParaRPr lang="en-US" dirty="0">
              <a:cs typeface="+mn-cs"/>
            </a:endParaRPr>
          </a:p>
        </p:txBody>
      </p:sp>
      <p:sp>
        <p:nvSpPr>
          <p:cNvPr id="29698" name="Title 1">
            <a:extLst>
              <a:ext uri="{FF2B5EF4-FFF2-40B4-BE49-F238E27FC236}">
                <a16:creationId xmlns:a16="http://schemas.microsoft.com/office/drawing/2014/main" id="{6378FE91-D4F9-8D97-0744-F6A91D501E46}"/>
              </a:ext>
            </a:extLst>
          </p:cNvPr>
          <p:cNvSpPr>
            <a:spLocks noGrp="1"/>
          </p:cNvSpPr>
          <p:nvPr>
            <p:ph type="title"/>
          </p:nvPr>
        </p:nvSpPr>
        <p:spPr>
          <a:xfrm>
            <a:off x="590550" y="228600"/>
            <a:ext cx="8248650" cy="1560513"/>
          </a:xfrm>
        </p:spPr>
        <p:txBody>
          <a:bodyPr/>
          <a:lstStyle/>
          <a:p>
            <a:pPr algn="r">
              <a:defRPr/>
            </a:pPr>
            <a:r>
              <a:rPr lang="en-US" altLang="en-US" b="1" dirty="0">
                <a:effectLst>
                  <a:outerShdw blurRad="38100" dist="38100" dir="2700000" algn="tl">
                    <a:srgbClr val="000000">
                      <a:alpha val="43137"/>
                    </a:srgbClr>
                  </a:outerShdw>
                </a:effectLst>
              </a:rPr>
              <a:t>Seniors are Required to take 6 credit-bearing classes</a:t>
            </a:r>
          </a:p>
        </p:txBody>
      </p:sp>
      <p:pic>
        <p:nvPicPr>
          <p:cNvPr id="34820" name="Picture 3">
            <a:extLst>
              <a:ext uri="{FF2B5EF4-FFF2-40B4-BE49-F238E27FC236}">
                <a16:creationId xmlns:a16="http://schemas.microsoft.com/office/drawing/2014/main" id="{EC989F87-5A69-F00C-0002-06DC2211C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454220" y="1623332"/>
            <a:ext cx="1417637"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A86C1F8-042F-42AE-DE22-D43A2FBE06D3}"/>
              </a:ext>
            </a:extLst>
          </p:cNvPr>
          <p:cNvSpPr>
            <a:spLocks noGrp="1"/>
          </p:cNvSpPr>
          <p:nvPr>
            <p:ph type="title"/>
          </p:nvPr>
        </p:nvSpPr>
        <p:spPr>
          <a:xfrm>
            <a:off x="365125" y="177800"/>
            <a:ext cx="8413750" cy="1560513"/>
          </a:xfrm>
        </p:spPr>
        <p:txBody>
          <a:bodyPr/>
          <a:lstStyle/>
          <a:p>
            <a:pPr algn="r" eaLnBrk="1" hangingPunct="1">
              <a:defRPr/>
            </a:pPr>
            <a:r>
              <a:rPr lang="en-US" b="1" dirty="0">
                <a:effectLst>
                  <a:outerShdw blurRad="38100" dist="38100" dir="2700000" algn="tl">
                    <a:srgbClr val="000000">
                      <a:alpha val="43137"/>
                    </a:srgbClr>
                  </a:outerShdw>
                </a:effectLst>
              </a:rPr>
              <a:t>MUS Admissions Requirements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(4-year campuses)</a:t>
            </a:r>
            <a:endParaRPr lang="en-US" alt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4C16372-685D-3624-A379-97DB37A4E359}"/>
              </a:ext>
            </a:extLst>
          </p:cNvPr>
          <p:cNvSpPr>
            <a:spLocks noGrp="1"/>
          </p:cNvSpPr>
          <p:nvPr>
            <p:ph idx="1"/>
          </p:nvPr>
        </p:nvSpPr>
        <p:spPr>
          <a:xfrm>
            <a:off x="365125" y="1600200"/>
            <a:ext cx="8413750" cy="5080000"/>
          </a:xfrm>
        </p:spPr>
        <p:txBody>
          <a:bodyPr rtlCol="0">
            <a:normAutofit fontScale="92500" lnSpcReduction="10000"/>
          </a:bodyPr>
          <a:lstStyle/>
          <a:p>
            <a:pPr marL="0" indent="0" eaLnBrk="1" fontAlgn="auto" hangingPunct="1">
              <a:spcBef>
                <a:spcPts val="930"/>
              </a:spcBef>
              <a:spcAft>
                <a:spcPts val="0"/>
              </a:spcAft>
              <a:buFont typeface="Corbel" panose="020B0503020204020204" pitchFamily="34" charset="0"/>
              <a:buNone/>
              <a:defRPr/>
            </a:pPr>
            <a:r>
              <a:rPr lang="en-US" sz="3000" b="1" dirty="0">
                <a:solidFill>
                  <a:schemeClr val="tx1"/>
                </a:solidFill>
                <a:latin typeface="+mj-lt"/>
              </a:rPr>
              <a:t>College Prep Curriculum:</a:t>
            </a:r>
          </a:p>
          <a:p>
            <a:pPr marL="1044575" lvl="1" indent="-285750">
              <a:buFont typeface="Arial" charset="0"/>
              <a:buChar char="•"/>
              <a:defRPr/>
            </a:pPr>
            <a:r>
              <a:rPr lang="en-US" sz="2400" dirty="0">
                <a:solidFill>
                  <a:schemeClr val="tx1"/>
                </a:solidFill>
                <a:latin typeface="+mj-lt"/>
              </a:rPr>
              <a:t>4 years of English</a:t>
            </a:r>
          </a:p>
          <a:p>
            <a:pPr marL="1044575" lvl="1" indent="-285750">
              <a:buFont typeface="Arial" charset="0"/>
              <a:buChar char="•"/>
              <a:defRPr/>
            </a:pPr>
            <a:r>
              <a:rPr lang="en-US" sz="2400" dirty="0">
                <a:solidFill>
                  <a:schemeClr val="tx1"/>
                </a:solidFill>
                <a:latin typeface="+mj-lt"/>
              </a:rPr>
              <a:t>3 years of Math </a:t>
            </a:r>
          </a:p>
          <a:p>
            <a:pPr marL="1044575" lvl="1" indent="-285750">
              <a:buFont typeface="Arial" charset="0"/>
              <a:buChar char="•"/>
              <a:defRPr/>
            </a:pPr>
            <a:r>
              <a:rPr lang="en-US" sz="2400" dirty="0">
                <a:solidFill>
                  <a:schemeClr val="tx1"/>
                </a:solidFill>
                <a:latin typeface="+mj-lt"/>
              </a:rPr>
              <a:t>2 years of Lab Sciences</a:t>
            </a:r>
          </a:p>
          <a:p>
            <a:pPr marL="1044575" lvl="1" indent="-285750">
              <a:buFont typeface="Arial" charset="0"/>
              <a:buChar char="•"/>
              <a:defRPr/>
            </a:pPr>
            <a:r>
              <a:rPr lang="en-US" sz="2400" dirty="0">
                <a:solidFill>
                  <a:schemeClr val="tx1"/>
                </a:solidFill>
                <a:latin typeface="+mj-lt"/>
              </a:rPr>
              <a:t>3 Years of Social Studies</a:t>
            </a:r>
          </a:p>
          <a:p>
            <a:pPr marL="1044575" lvl="1" indent="-285750">
              <a:buFont typeface="Arial" charset="0"/>
              <a:buChar char="•"/>
              <a:defRPr/>
            </a:pPr>
            <a:r>
              <a:rPr lang="en-US" sz="2400" dirty="0">
                <a:solidFill>
                  <a:schemeClr val="tx1"/>
                </a:solidFill>
                <a:latin typeface="+mj-lt"/>
              </a:rPr>
              <a:t>2 Years of College-Prep Electives  (foreign language, computer science, visual and performing arts, or vocational units)</a:t>
            </a:r>
          </a:p>
          <a:p>
            <a:pPr marL="0" lvl="1" indent="0">
              <a:buFont typeface="Corbel" panose="020B0503020204020204" pitchFamily="34" charset="0"/>
              <a:buNone/>
              <a:defRPr/>
            </a:pPr>
            <a:endParaRPr lang="en-US" sz="2400" dirty="0">
              <a:solidFill>
                <a:schemeClr val="tx1"/>
              </a:solidFill>
              <a:latin typeface="+mj-lt"/>
            </a:endParaRPr>
          </a:p>
          <a:p>
            <a:pPr marL="0" lvl="1" indent="0">
              <a:buFont typeface="Corbel" panose="020B0503020204020204" pitchFamily="34" charset="0"/>
              <a:buNone/>
              <a:defRPr/>
            </a:pPr>
            <a:r>
              <a:rPr lang="en-US" sz="2400" dirty="0">
                <a:solidFill>
                  <a:schemeClr val="tx1"/>
                </a:solidFill>
                <a:latin typeface="+mj-lt"/>
              </a:rPr>
              <a:t>*Interested in attending college out of state? Most colleges require 2 consecutive years of a foreign language and may have more specific requirements.</a:t>
            </a:r>
          </a:p>
          <a:p>
            <a:pPr marL="240030" indent="-240030" eaLnBrk="1" fontAlgn="auto" hangingPunct="1">
              <a:spcBef>
                <a:spcPts val="930"/>
              </a:spcBef>
              <a:spcAft>
                <a:spcPts val="0"/>
              </a:spcAft>
              <a:defRPr/>
            </a:pPr>
            <a:endParaRPr lang="en-US" dirty="0">
              <a:solidFill>
                <a:schemeClr val="tx2">
                  <a:lumMod val="75000"/>
                  <a:lumOff val="25000"/>
                </a:schemeClr>
              </a:solidFill>
            </a:endParaRPr>
          </a:p>
        </p:txBody>
      </p:sp>
    </p:spTree>
  </p:cSld>
  <p:clrMapOvr>
    <a:masterClrMapping/>
  </p:clrMapOvr>
</p:sld>
</file>

<file path=ppt/theme/theme1.xml><?xml version="1.0" encoding="utf-8"?>
<a:theme xmlns:a="http://schemas.openxmlformats.org/drawingml/2006/main" name="1_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7737254-f551-4398-846a-e72f0596f804" xsi:nil="true"/>
    <_ip_UnifiedCompliancePolicyProperties xmlns="http://schemas.microsoft.com/sharepoint/v3" xsi:nil="true"/>
    <lcf76f155ced4ddcb4097134ff3c332f xmlns="3c90c523-e453-43bd-85a8-b8e118e065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492805479346647B7DCDD65AFB3D64D" ma:contentTypeVersion="20" ma:contentTypeDescription="Create a new document." ma:contentTypeScope="" ma:versionID="138c8e8de9e3de9f750a0b6cbda80f79">
  <xsd:schema xmlns:xsd="http://www.w3.org/2001/XMLSchema" xmlns:xs="http://www.w3.org/2001/XMLSchema" xmlns:p="http://schemas.microsoft.com/office/2006/metadata/properties" xmlns:ns1="http://schemas.microsoft.com/sharepoint/v3" xmlns:ns2="17737254-f551-4398-846a-e72f0596f804" xmlns:ns3="3c90c523-e453-43bd-85a8-b8e118e065b2" targetNamespace="http://schemas.microsoft.com/office/2006/metadata/properties" ma:root="true" ma:fieldsID="d097dd8c11f0dfdf5080b87f41217912" ns1:_="" ns2:_="" ns3:_="">
    <xsd:import namespace="http://schemas.microsoft.com/sharepoint/v3"/>
    <xsd:import namespace="17737254-f551-4398-846a-e72f0596f804"/>
    <xsd:import namespace="3c90c523-e453-43bd-85a8-b8e118e065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1:_ip_UnifiedCompliancePolicyProperties" minOccurs="0"/>
                <xsd:element ref="ns1:_ip_UnifiedCompliancePolicyUIAction"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737254-f551-4398-846a-e72f0596f8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9e579b9-4605-4d20-be97-5fdbf004bca1}" ma:internalName="TaxCatchAll" ma:showField="CatchAllData" ma:web="17737254-f551-4398-846a-e72f0596f8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90c523-e453-43bd-85a8-b8e118e065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0837612-1513-4014-8738-a0ad499611f3"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731567-6068-441A-99EF-10B31F4AFB5E}">
  <ds:schemaRefs>
    <ds:schemaRef ds:uri="http://schemas.microsoft.com/office/2006/metadata/longProperties"/>
  </ds:schemaRefs>
</ds:datastoreItem>
</file>

<file path=customXml/itemProps2.xml><?xml version="1.0" encoding="utf-8"?>
<ds:datastoreItem xmlns:ds="http://schemas.openxmlformats.org/officeDocument/2006/customXml" ds:itemID="{622C6F1B-9D82-4FF4-A483-A08081B011BE}">
  <ds:schemaRefs>
    <ds:schemaRef ds:uri="http://schemas.microsoft.com/office/2006/metadata/properties"/>
    <ds:schemaRef ds:uri="http://schemas.microsoft.com/office/infopath/2007/PartnerControls"/>
    <ds:schemaRef ds:uri="http://schemas.microsoft.com/sharepoint/v3"/>
    <ds:schemaRef ds:uri="17737254-f551-4398-846a-e72f0596f804"/>
    <ds:schemaRef ds:uri="3c90c523-e453-43bd-85a8-b8e118e065b2"/>
  </ds:schemaRefs>
</ds:datastoreItem>
</file>

<file path=customXml/itemProps3.xml><?xml version="1.0" encoding="utf-8"?>
<ds:datastoreItem xmlns:ds="http://schemas.openxmlformats.org/officeDocument/2006/customXml" ds:itemID="{5B4933BE-8767-4E90-9096-C567DF98E2B1}">
  <ds:schemaRefs>
    <ds:schemaRef ds:uri="http://schemas.microsoft.com/sharepoint/v3/contenttype/forms"/>
  </ds:schemaRefs>
</ds:datastoreItem>
</file>

<file path=customXml/itemProps4.xml><?xml version="1.0" encoding="utf-8"?>
<ds:datastoreItem xmlns:ds="http://schemas.openxmlformats.org/officeDocument/2006/customXml" ds:itemID="{63288AC4-559D-42F8-BDA1-43A6FAE586EF}"/>
</file>

<file path=docProps/app.xml><?xml version="1.0" encoding="utf-8"?>
<Properties xmlns="http://schemas.openxmlformats.org/officeDocument/2006/extended-properties" xmlns:vt="http://schemas.openxmlformats.org/officeDocument/2006/docPropsVTypes">
  <Template/>
  <TotalTime>24783</TotalTime>
  <Words>2288</Words>
  <Application>Microsoft Office PowerPoint</Application>
  <PresentationFormat>On-screen Show (4:3)</PresentationFormat>
  <Paragraphs>329</Paragraphs>
  <Slides>38</Slides>
  <Notes>36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Century Schoolbook</vt:lpstr>
      <vt:lpstr>Corbel</vt:lpstr>
      <vt:lpstr>Garamond</vt:lpstr>
      <vt:lpstr>Jumble</vt:lpstr>
      <vt:lpstr>Symbol</vt:lpstr>
      <vt:lpstr>Tahoma</vt:lpstr>
      <vt:lpstr>Times New Roman</vt:lpstr>
      <vt:lpstr>Wingdings</vt:lpstr>
      <vt:lpstr>1_Feathered</vt:lpstr>
      <vt:lpstr>Welcome   Junior Parent Night </vt:lpstr>
      <vt:lpstr>The Counseling Department</vt:lpstr>
      <vt:lpstr>PowerPoint Presentation</vt:lpstr>
      <vt:lpstr>Junior Registration for Senior Year</vt:lpstr>
      <vt:lpstr>PowerPoint Presentation</vt:lpstr>
      <vt:lpstr>PowerPoint Presentation</vt:lpstr>
      <vt:lpstr>High School Graduation Requirements</vt:lpstr>
      <vt:lpstr>Seniors are Required to take 6 credit-bearing classes</vt:lpstr>
      <vt:lpstr>MUS Admissions Requirements  (4-year campuses)</vt:lpstr>
      <vt:lpstr>MUS Rigorous Core</vt:lpstr>
      <vt:lpstr>MUS Admissions Standards (4-year campuses) </vt:lpstr>
      <vt:lpstr>MUS Admissions Standards  (Proficiency Standards)</vt:lpstr>
      <vt:lpstr>ACT Test</vt:lpstr>
      <vt:lpstr>ACT Test Prep</vt:lpstr>
      <vt:lpstr>PowerPoint Presentation</vt:lpstr>
      <vt:lpstr>Up Next:</vt:lpstr>
      <vt:lpstr>Pros &amp; Cons of Dual Credit</vt:lpstr>
      <vt:lpstr>DUAL CREDIT COURSE LIST</vt:lpstr>
      <vt:lpstr>Qualifying Factors for Dual Credit</vt:lpstr>
      <vt:lpstr>Paying for College Credit </vt:lpstr>
      <vt:lpstr>Student Athletes</vt:lpstr>
      <vt:lpstr>Register with NCAA  Eligibility</vt:lpstr>
      <vt:lpstr>Register with NAIA Eligibility</vt:lpstr>
      <vt:lpstr>PowerPoint Presentation</vt:lpstr>
      <vt:lpstr>Advanced Placement (AP)</vt:lpstr>
      <vt:lpstr>AP Credit Policy Search</vt:lpstr>
      <vt:lpstr>PSAT/NMSQT Results</vt:lpstr>
      <vt:lpstr>Next Steps for Students</vt:lpstr>
      <vt:lpstr>National Merit Scholarship? </vt:lpstr>
      <vt:lpstr>PowerPoint Presentation</vt:lpstr>
      <vt:lpstr>Jr. Year tasks</vt:lpstr>
      <vt:lpstr>Montana Career Information System (MCIS)</vt:lpstr>
      <vt:lpstr>College &amp; Military Visits</vt:lpstr>
      <vt:lpstr>Scholarship Resources</vt:lpstr>
      <vt:lpstr>FAFSA</vt:lpstr>
      <vt:lpstr>PowerPoint Presentation</vt:lpstr>
      <vt:lpstr>Stay Connected!</vt:lpstr>
      <vt:lpstr>  Thanks for coming!  </vt:lpstr>
    </vt:vector>
  </TitlesOfParts>
  <Company>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Junior Parent Night</dc:title>
  <dc:creator>mmccauley</dc:creator>
  <cp:lastModifiedBy>Pandis, Jaime</cp:lastModifiedBy>
  <cp:revision>694</cp:revision>
  <cp:lastPrinted>2020-01-13T21:56:33Z</cp:lastPrinted>
  <dcterms:created xsi:type="dcterms:W3CDTF">2006-01-09T16:08:38Z</dcterms:created>
  <dcterms:modified xsi:type="dcterms:W3CDTF">2025-03-10T19:53:24Z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Hicks, Brett - SA</vt:lpwstr>
  </property>
  <property fmtid="{D5CDD505-2E9C-101B-9397-08002B2CF9AE}" pid="3" name="Order">
    <vt:lpwstr>666600.000000000</vt:lpwstr>
  </property>
  <property fmtid="{D5CDD505-2E9C-101B-9397-08002B2CF9AE}" pid="4" name="display_urn:schemas-microsoft-com:office:office#Author">
    <vt:lpwstr>Hicks, Brett - SA</vt:lpwstr>
  </property>
  <property fmtid="{D5CDD505-2E9C-101B-9397-08002B2CF9AE}" pid="5" name="ContentTypeId">
    <vt:lpwstr>0x0101005492805479346647B7DCDD65AFB3D64D</vt:lpwstr>
  </property>
  <property fmtid="{D5CDD505-2E9C-101B-9397-08002B2CF9AE}" pid="6" name="MediaServiceImageTags">
    <vt:lpwstr/>
  </property>
</Properties>
</file>